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8" r:id="rId2"/>
    <p:sldMasterId id="2147483662" r:id="rId3"/>
  </p:sldMasterIdLst>
  <p:notesMasterIdLst>
    <p:notesMasterId r:id="rId14"/>
  </p:notesMasterIdLst>
  <p:handoutMasterIdLst>
    <p:handoutMasterId r:id="rId15"/>
  </p:handoutMasterIdLst>
  <p:sldIdLst>
    <p:sldId id="265" r:id="rId4"/>
    <p:sldId id="266" r:id="rId5"/>
    <p:sldId id="274" r:id="rId6"/>
    <p:sldId id="270" r:id="rId7"/>
    <p:sldId id="275" r:id="rId8"/>
    <p:sldId id="276" r:id="rId9"/>
    <p:sldId id="269" r:id="rId10"/>
    <p:sldId id="277" r:id="rId11"/>
    <p:sldId id="278"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324147"/>
    <a:srgbClr val="190649"/>
    <a:srgbClr val="B9AAEE"/>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8E105-5907-405F-B456-F5A0A8BB9C26}" v="3" dt="2023-02-17T19:27:02.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72881" autoAdjust="0"/>
  </p:normalViewPr>
  <p:slideViewPr>
    <p:cSldViewPr snapToGrid="0">
      <p:cViewPr varScale="1">
        <p:scale>
          <a:sx n="77" d="100"/>
          <a:sy n="77" d="100"/>
        </p:scale>
        <p:origin x="2070"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10F8E105-5907-405F-B456-F5A0A8BB9C26}"/>
    <pc:docChg chg="undo custSel modMainMaster">
      <pc:chgData name="Marco Parenzan" userId="a83bbb23f3e251dc" providerId="LiveId" clId="{10F8E105-5907-405F-B456-F5A0A8BB9C26}" dt="2023-02-17T19:27:38.156" v="63" actId="1076"/>
      <pc:docMkLst>
        <pc:docMk/>
      </pc:docMkLst>
      <pc:sldMasterChg chg="addSp modSp mod">
        <pc:chgData name="Marco Parenzan" userId="a83bbb23f3e251dc" providerId="LiveId" clId="{10F8E105-5907-405F-B456-F5A0A8BB9C26}" dt="2023-02-17T19:26:47.806" v="45" actId="1076"/>
        <pc:sldMasterMkLst>
          <pc:docMk/>
          <pc:sldMasterMk cId="3048249942" sldId="2147483662"/>
        </pc:sldMasterMkLst>
        <pc:spChg chg="mod">
          <ac:chgData name="Marco Parenzan" userId="a83bbb23f3e251dc" providerId="LiveId" clId="{10F8E105-5907-405F-B456-F5A0A8BB9C26}" dt="2023-02-17T19:26:30.459" v="41" actId="1076"/>
          <ac:spMkLst>
            <pc:docMk/>
            <pc:sldMasterMk cId="3048249942" sldId="2147483662"/>
            <ac:spMk id="19" creationId="{D9ABE849-7BB5-DC35-9AFB-0B0D449FE613}"/>
          </ac:spMkLst>
        </pc:spChg>
        <pc:picChg chg="add mod">
          <ac:chgData name="Marco Parenzan" userId="a83bbb23f3e251dc" providerId="LiveId" clId="{10F8E105-5907-405F-B456-F5A0A8BB9C26}" dt="2023-02-17T19:26:46.100" v="44" actId="1076"/>
          <ac:picMkLst>
            <pc:docMk/>
            <pc:sldMasterMk cId="3048249942" sldId="2147483662"/>
            <ac:picMk id="4" creationId="{EC8B01A1-F2CC-A9C3-3453-95B1397953CE}"/>
          </ac:picMkLst>
        </pc:picChg>
        <pc:picChg chg="mod">
          <ac:chgData name="Marco Parenzan" userId="a83bbb23f3e251dc" providerId="LiveId" clId="{10F8E105-5907-405F-B456-F5A0A8BB9C26}" dt="2023-02-17T19:26:15.953" v="34" actId="1037"/>
          <ac:picMkLst>
            <pc:docMk/>
            <pc:sldMasterMk cId="3048249942" sldId="2147483662"/>
            <ac:picMk id="8" creationId="{AB7FFD08-68A9-F2AD-D241-0DC611E8A540}"/>
          </ac:picMkLst>
        </pc:picChg>
        <pc:picChg chg="mod">
          <ac:chgData name="Marco Parenzan" userId="a83bbb23f3e251dc" providerId="LiveId" clId="{10F8E105-5907-405F-B456-F5A0A8BB9C26}" dt="2023-02-17T19:26:47.806" v="45" actId="1076"/>
          <ac:picMkLst>
            <pc:docMk/>
            <pc:sldMasterMk cId="3048249942" sldId="2147483662"/>
            <ac:picMk id="10" creationId="{ABBAB6CA-90C0-BD60-BBDC-968DBA2A3008}"/>
          </ac:picMkLst>
        </pc:picChg>
        <pc:picChg chg="mod">
          <ac:chgData name="Marco Parenzan" userId="a83bbb23f3e251dc" providerId="LiveId" clId="{10F8E105-5907-405F-B456-F5A0A8BB9C26}" dt="2023-02-17T19:26:15.953" v="34" actId="1037"/>
          <ac:picMkLst>
            <pc:docMk/>
            <pc:sldMasterMk cId="3048249942" sldId="2147483662"/>
            <ac:picMk id="11" creationId="{BE779F29-1A8D-4E40-986E-265F19D0B0FD}"/>
          </ac:picMkLst>
        </pc:picChg>
        <pc:picChg chg="mod">
          <ac:chgData name="Marco Parenzan" userId="a83bbb23f3e251dc" providerId="LiveId" clId="{10F8E105-5907-405F-B456-F5A0A8BB9C26}" dt="2023-02-17T19:26:15.953" v="34" actId="1037"/>
          <ac:picMkLst>
            <pc:docMk/>
            <pc:sldMasterMk cId="3048249942" sldId="2147483662"/>
            <ac:picMk id="12" creationId="{B9539977-F044-DF12-6809-40340F3FC9B3}"/>
          </ac:picMkLst>
        </pc:picChg>
        <pc:picChg chg="mod">
          <ac:chgData name="Marco Parenzan" userId="a83bbb23f3e251dc" providerId="LiveId" clId="{10F8E105-5907-405F-B456-F5A0A8BB9C26}" dt="2023-02-17T19:26:15.953" v="34" actId="1037"/>
          <ac:picMkLst>
            <pc:docMk/>
            <pc:sldMasterMk cId="3048249942" sldId="2147483662"/>
            <ac:picMk id="14" creationId="{54965EBE-9825-B0FA-6646-86E0A5DFAAA3}"/>
          </ac:picMkLst>
        </pc:picChg>
        <pc:picChg chg="mod">
          <ac:chgData name="Marco Parenzan" userId="a83bbb23f3e251dc" providerId="LiveId" clId="{10F8E105-5907-405F-B456-F5A0A8BB9C26}" dt="2023-02-17T19:26:15.953" v="34" actId="1037"/>
          <ac:picMkLst>
            <pc:docMk/>
            <pc:sldMasterMk cId="3048249942" sldId="2147483662"/>
            <ac:picMk id="20" creationId="{501848D3-99D4-6E8D-F4CA-95B5FB78B782}"/>
          </ac:picMkLst>
        </pc:picChg>
      </pc:sldMasterChg>
      <pc:sldMasterChg chg="modSldLayout">
        <pc:chgData name="Marco Parenzan" userId="a83bbb23f3e251dc" providerId="LiveId" clId="{10F8E105-5907-405F-B456-F5A0A8BB9C26}" dt="2023-02-17T19:27:38.156" v="63" actId="1076"/>
        <pc:sldMasterMkLst>
          <pc:docMk/>
          <pc:sldMasterMk cId="588639137" sldId="2147483672"/>
        </pc:sldMasterMkLst>
        <pc:sldLayoutChg chg="addSp delSp modSp mod">
          <pc:chgData name="Marco Parenzan" userId="a83bbb23f3e251dc" providerId="LiveId" clId="{10F8E105-5907-405F-B456-F5A0A8BB9C26}" dt="2023-02-17T19:27:38.156" v="63" actId="1076"/>
          <pc:sldLayoutMkLst>
            <pc:docMk/>
            <pc:sldMasterMk cId="588639137" sldId="2147483672"/>
            <pc:sldLayoutMk cId="1650863424" sldId="2147483670"/>
          </pc:sldLayoutMkLst>
          <pc:picChg chg="add mod">
            <ac:chgData name="Marco Parenzan" userId="a83bbb23f3e251dc" providerId="LiveId" clId="{10F8E105-5907-405F-B456-F5A0A8BB9C26}" dt="2023-02-17T19:27:38.156" v="63" actId="1076"/>
            <ac:picMkLst>
              <pc:docMk/>
              <pc:sldMasterMk cId="588639137" sldId="2147483672"/>
              <pc:sldLayoutMk cId="1650863424" sldId="2147483670"/>
              <ac:picMk id="5" creationId="{47C9874E-2C48-0F27-BBC1-7F9EBDEE0690}"/>
            </ac:picMkLst>
          </pc:picChg>
          <pc:picChg chg="add del mod">
            <ac:chgData name="Marco Parenzan" userId="a83bbb23f3e251dc" providerId="LiveId" clId="{10F8E105-5907-405F-B456-F5A0A8BB9C26}" dt="2023-02-17T19:27:08.197" v="57" actId="478"/>
            <ac:picMkLst>
              <pc:docMk/>
              <pc:sldMasterMk cId="588639137" sldId="2147483672"/>
              <pc:sldLayoutMk cId="1650863424" sldId="2147483670"/>
              <ac:picMk id="7" creationId="{F565DB7A-5D80-A6AB-9035-1EBB19FF5A92}"/>
            </ac:picMkLst>
          </pc:picChg>
          <pc:picChg chg="mod">
            <ac:chgData name="Marco Parenzan" userId="a83bbb23f3e251dc" providerId="LiveId" clId="{10F8E105-5907-405F-B456-F5A0A8BB9C26}" dt="2023-02-17T19:27:36.728" v="62" actId="1076"/>
            <ac:picMkLst>
              <pc:docMk/>
              <pc:sldMasterMk cId="588639137" sldId="2147483672"/>
              <pc:sldLayoutMk cId="1650863424" sldId="2147483670"/>
              <ac:picMk id="21" creationId="{40E86FEC-ADF0-3F2A-9A0F-A0EDAD23674A}"/>
            </ac:picMkLst>
          </pc:picChg>
        </pc:sldLayoutChg>
      </pc:sldMasterChg>
    </pc:docChg>
  </pc:docChgLst>
  <pc:docChgLst>
    <pc:chgData name="Marco Parenzan" userId="a83bbb23f3e251dc" providerId="LiveId" clId="{66402350-CCAD-4E50-B438-9849571A7D8A}"/>
    <pc:docChg chg="undo redo custSel addSld delSld modSld addMainMaster delMainMaster modMainMaster">
      <pc:chgData name="Marco Parenzan" userId="a83bbb23f3e251dc" providerId="LiveId" clId="{66402350-CCAD-4E50-B438-9849571A7D8A}" dt="2023-01-06T11:30:07.160" v="669" actId="478"/>
      <pc:docMkLst>
        <pc:docMk/>
      </pc:docMkLst>
      <pc:sldChg chg="del">
        <pc:chgData name="Marco Parenzan" userId="a83bbb23f3e251dc" providerId="LiveId" clId="{66402350-CCAD-4E50-B438-9849571A7D8A}" dt="2023-01-06T10:04:14.849" v="6" actId="47"/>
        <pc:sldMkLst>
          <pc:docMk/>
          <pc:sldMk cId="2455987815" sldId="257"/>
        </pc:sldMkLst>
      </pc:sldChg>
      <pc:sldChg chg="del">
        <pc:chgData name="Marco Parenzan" userId="a83bbb23f3e251dc" providerId="LiveId" clId="{66402350-CCAD-4E50-B438-9849571A7D8A}" dt="2023-01-06T10:04:14.849" v="6" actId="47"/>
        <pc:sldMkLst>
          <pc:docMk/>
          <pc:sldMk cId="2669783093" sldId="258"/>
        </pc:sldMkLst>
      </pc:sldChg>
      <pc:sldChg chg="del">
        <pc:chgData name="Marco Parenzan" userId="a83bbb23f3e251dc" providerId="LiveId" clId="{66402350-CCAD-4E50-B438-9849571A7D8A}" dt="2023-01-06T10:04:14.849" v="6" actId="47"/>
        <pc:sldMkLst>
          <pc:docMk/>
          <pc:sldMk cId="1461452647" sldId="259"/>
        </pc:sldMkLst>
      </pc:sldChg>
      <pc:sldChg chg="del">
        <pc:chgData name="Marco Parenzan" userId="a83bbb23f3e251dc" providerId="LiveId" clId="{66402350-CCAD-4E50-B438-9849571A7D8A}" dt="2023-01-06T10:04:14.849" v="6" actId="47"/>
        <pc:sldMkLst>
          <pc:docMk/>
          <pc:sldMk cId="3930136388" sldId="260"/>
        </pc:sldMkLst>
      </pc:sldChg>
      <pc:sldChg chg="del">
        <pc:chgData name="Marco Parenzan" userId="a83bbb23f3e251dc" providerId="LiveId" clId="{66402350-CCAD-4E50-B438-9849571A7D8A}" dt="2023-01-06T10:04:14.849" v="6" actId="47"/>
        <pc:sldMkLst>
          <pc:docMk/>
          <pc:sldMk cId="3790377926" sldId="261"/>
        </pc:sldMkLst>
      </pc:sldChg>
      <pc:sldChg chg="del">
        <pc:chgData name="Marco Parenzan" userId="a83bbb23f3e251dc" providerId="LiveId" clId="{66402350-CCAD-4E50-B438-9849571A7D8A}" dt="2023-01-06T10:04:14.849" v="6" actId="47"/>
        <pc:sldMkLst>
          <pc:docMk/>
          <pc:sldMk cId="4209358224" sldId="262"/>
        </pc:sldMkLst>
      </pc:sldChg>
      <pc:sldChg chg="del">
        <pc:chgData name="Marco Parenzan" userId="a83bbb23f3e251dc" providerId="LiveId" clId="{66402350-CCAD-4E50-B438-9849571A7D8A}" dt="2023-01-06T10:04:14.849" v="6" actId="47"/>
        <pc:sldMkLst>
          <pc:docMk/>
          <pc:sldMk cId="162990408" sldId="263"/>
        </pc:sldMkLst>
      </pc:sldChg>
      <pc:sldChg chg="del">
        <pc:chgData name="Marco Parenzan" userId="a83bbb23f3e251dc" providerId="LiveId" clId="{66402350-CCAD-4E50-B438-9849571A7D8A}" dt="2023-01-06T10:04:14.849" v="6" actId="47"/>
        <pc:sldMkLst>
          <pc:docMk/>
          <pc:sldMk cId="3630662298" sldId="264"/>
        </pc:sldMkLst>
      </pc:sldChg>
      <pc:sldChg chg="addSp delSp modSp mod modClrScheme chgLayout">
        <pc:chgData name="Marco Parenzan" userId="a83bbb23f3e251dc" providerId="LiveId" clId="{66402350-CCAD-4E50-B438-9849571A7D8A}" dt="2023-01-06T11:25:45.882" v="555" actId="21"/>
        <pc:sldMkLst>
          <pc:docMk/>
          <pc:sldMk cId="448018491" sldId="265"/>
        </pc:sldMkLst>
        <pc:spChg chg="del">
          <ac:chgData name="Marco Parenzan" userId="a83bbb23f3e251dc" providerId="LiveId" clId="{66402350-CCAD-4E50-B438-9849571A7D8A}" dt="2023-01-06T10:35:50.270" v="167"/>
          <ac:spMkLst>
            <pc:docMk/>
            <pc:sldMk cId="448018491" sldId="265"/>
            <ac:spMk id="2" creationId="{256BB20A-49C9-FD36-2105-A386C3F9FA85}"/>
          </ac:spMkLst>
        </pc:spChg>
        <pc:spChg chg="add del mod ord">
          <ac:chgData name="Marco Parenzan" userId="a83bbb23f3e251dc" providerId="LiveId" clId="{66402350-CCAD-4E50-B438-9849571A7D8A}" dt="2023-01-06T10:40:48.020" v="206" actId="700"/>
          <ac:spMkLst>
            <pc:docMk/>
            <pc:sldMk cId="448018491" sldId="265"/>
            <ac:spMk id="3" creationId="{FD3C5F40-9C83-88F8-FFE9-47660A308D0A}"/>
          </ac:spMkLst>
        </pc:spChg>
        <pc:spChg chg="add del mod ord">
          <ac:chgData name="Marco Parenzan" userId="a83bbb23f3e251dc" providerId="LiveId" clId="{66402350-CCAD-4E50-B438-9849571A7D8A}" dt="2023-01-06T10:52:34.932" v="334" actId="700"/>
          <ac:spMkLst>
            <pc:docMk/>
            <pc:sldMk cId="448018491" sldId="265"/>
            <ac:spMk id="4" creationId="{F92ECB97-3CD6-CBC3-451E-C85D610E4EC0}"/>
          </ac:spMkLst>
        </pc:spChg>
        <pc:spChg chg="add mod ord">
          <ac:chgData name="Marco Parenzan" userId="a83bbb23f3e251dc" providerId="LiveId" clId="{66402350-CCAD-4E50-B438-9849571A7D8A}" dt="2023-01-06T10:52:34.932" v="334" actId="700"/>
          <ac:spMkLst>
            <pc:docMk/>
            <pc:sldMk cId="448018491" sldId="265"/>
            <ac:spMk id="5" creationId="{C9A86C7D-02A9-EFC4-4B18-005133436659}"/>
          </ac:spMkLst>
        </pc:spChg>
        <pc:picChg chg="add del mod">
          <ac:chgData name="Marco Parenzan" userId="a83bbb23f3e251dc" providerId="LiveId" clId="{66402350-CCAD-4E50-B438-9849571A7D8A}" dt="2023-01-06T11:25:45.882" v="555" actId="21"/>
          <ac:picMkLst>
            <pc:docMk/>
            <pc:sldMk cId="448018491" sldId="265"/>
            <ac:picMk id="7" creationId="{A96EACA1-F920-7EC9-966D-B76AB3B9D0A0}"/>
          </ac:picMkLst>
        </pc:picChg>
      </pc:sldChg>
      <pc:sldChg chg="new del">
        <pc:chgData name="Marco Parenzan" userId="a83bbb23f3e251dc" providerId="LiveId" clId="{66402350-CCAD-4E50-B438-9849571A7D8A}" dt="2023-01-06T10:35:21.182" v="161" actId="47"/>
        <pc:sldMkLst>
          <pc:docMk/>
          <pc:sldMk cId="984919864" sldId="266"/>
        </pc:sldMkLst>
      </pc:sldChg>
      <pc:sldChg chg="addSp delSp modSp new mod modClrScheme chgLayout">
        <pc:chgData name="Marco Parenzan" userId="a83bbb23f3e251dc" providerId="LiveId" clId="{66402350-CCAD-4E50-B438-9849571A7D8A}" dt="2023-01-06T11:16:44.499" v="465" actId="700"/>
        <pc:sldMkLst>
          <pc:docMk/>
          <pc:sldMk cId="3317753286" sldId="266"/>
        </pc:sldMkLst>
        <pc:spChg chg="del mod ord">
          <ac:chgData name="Marco Parenzan" userId="a83bbb23f3e251dc" providerId="LiveId" clId="{66402350-CCAD-4E50-B438-9849571A7D8A}" dt="2023-01-06T11:16:44.499" v="465" actId="700"/>
          <ac:spMkLst>
            <pc:docMk/>
            <pc:sldMk cId="3317753286" sldId="266"/>
            <ac:spMk id="2" creationId="{B8DDFF6B-EE9C-2197-67D8-CF5FBF0D878E}"/>
          </ac:spMkLst>
        </pc:spChg>
        <pc:spChg chg="add mod ord">
          <ac:chgData name="Marco Parenzan" userId="a83bbb23f3e251dc" providerId="LiveId" clId="{66402350-CCAD-4E50-B438-9849571A7D8A}" dt="2023-01-06T11:16:44.499" v="465" actId="700"/>
          <ac:spMkLst>
            <pc:docMk/>
            <pc:sldMk cId="3317753286" sldId="266"/>
            <ac:spMk id="3" creationId="{0F08D1D7-5F8F-4489-BFAD-6805AEFED8EC}"/>
          </ac:spMkLst>
        </pc:spChg>
      </pc:sldChg>
      <pc:sldChg chg="new del">
        <pc:chgData name="Marco Parenzan" userId="a83bbb23f3e251dc" providerId="LiveId" clId="{66402350-CCAD-4E50-B438-9849571A7D8A}" dt="2023-01-06T10:04:14.849" v="6" actId="47"/>
        <pc:sldMkLst>
          <pc:docMk/>
          <pc:sldMk cId="3512044411" sldId="266"/>
        </pc:sldMkLst>
      </pc:sldChg>
      <pc:sldChg chg="addSp delSp modSp new del mod modClrScheme chgLayout">
        <pc:chgData name="Marco Parenzan" userId="a83bbb23f3e251dc" providerId="LiveId" clId="{66402350-CCAD-4E50-B438-9849571A7D8A}" dt="2023-01-06T11:08:25.072" v="409" actId="47"/>
        <pc:sldMkLst>
          <pc:docMk/>
          <pc:sldMk cId="4222555892" sldId="266"/>
        </pc:sldMkLst>
        <pc:spChg chg="del mod ord">
          <ac:chgData name="Marco Parenzan" userId="a83bbb23f3e251dc" providerId="LiveId" clId="{66402350-CCAD-4E50-B438-9849571A7D8A}" dt="2023-01-06T11:08:16.161" v="408" actId="700"/>
          <ac:spMkLst>
            <pc:docMk/>
            <pc:sldMk cId="4222555892" sldId="266"/>
            <ac:spMk id="2" creationId="{0E3E6200-1973-3070-7926-3A5FE29A0C54}"/>
          </ac:spMkLst>
        </pc:spChg>
        <pc:spChg chg="add mod ord">
          <ac:chgData name="Marco Parenzan" userId="a83bbb23f3e251dc" providerId="LiveId" clId="{66402350-CCAD-4E50-B438-9849571A7D8A}" dt="2023-01-06T11:08:16.161" v="408" actId="700"/>
          <ac:spMkLst>
            <pc:docMk/>
            <pc:sldMk cId="4222555892" sldId="266"/>
            <ac:spMk id="3" creationId="{5AAAB64C-33F4-0D81-057B-836EAF523123}"/>
          </ac:spMkLst>
        </pc:spChg>
        <pc:spChg chg="add mod ord">
          <ac:chgData name="Marco Parenzan" userId="a83bbb23f3e251dc" providerId="LiveId" clId="{66402350-CCAD-4E50-B438-9849571A7D8A}" dt="2023-01-06T11:08:16.161" v="408" actId="700"/>
          <ac:spMkLst>
            <pc:docMk/>
            <pc:sldMk cId="4222555892" sldId="266"/>
            <ac:spMk id="4" creationId="{CCBDBE1D-10C9-A1EF-1E59-AA75002A84A7}"/>
          </ac:spMkLst>
        </pc:spChg>
      </pc:sldChg>
      <pc:sldChg chg="addSp delSp modSp new mod modClrScheme chgLayout">
        <pc:chgData name="Marco Parenzan" userId="a83bbb23f3e251dc" providerId="LiveId" clId="{66402350-CCAD-4E50-B438-9849571A7D8A}" dt="2023-01-06T11:23:32.383" v="550" actId="700"/>
        <pc:sldMkLst>
          <pc:docMk/>
          <pc:sldMk cId="312928708" sldId="267"/>
        </pc:sldMkLst>
        <pc:spChg chg="del mod ord">
          <ac:chgData name="Marco Parenzan" userId="a83bbb23f3e251dc" providerId="LiveId" clId="{66402350-CCAD-4E50-B438-9849571A7D8A}" dt="2023-01-06T11:16:54.538" v="467" actId="700"/>
          <ac:spMkLst>
            <pc:docMk/>
            <pc:sldMk cId="312928708" sldId="267"/>
            <ac:spMk id="2" creationId="{D836AB0C-96A1-8A6B-0F83-38146105B8D8}"/>
          </ac:spMkLst>
        </pc:spChg>
        <pc:spChg chg="add del mod ord">
          <ac:chgData name="Marco Parenzan" userId="a83bbb23f3e251dc" providerId="LiveId" clId="{66402350-CCAD-4E50-B438-9849571A7D8A}" dt="2023-01-06T11:23:32.383" v="550" actId="700"/>
          <ac:spMkLst>
            <pc:docMk/>
            <pc:sldMk cId="312928708" sldId="267"/>
            <ac:spMk id="3" creationId="{34DC38A3-3315-56E0-E56D-C629EC48B5DB}"/>
          </ac:spMkLst>
        </pc:spChg>
        <pc:spChg chg="add del mod ord">
          <ac:chgData name="Marco Parenzan" userId="a83bbb23f3e251dc" providerId="LiveId" clId="{66402350-CCAD-4E50-B438-9849571A7D8A}" dt="2023-01-06T11:23:32.383" v="550" actId="700"/>
          <ac:spMkLst>
            <pc:docMk/>
            <pc:sldMk cId="312928708" sldId="267"/>
            <ac:spMk id="4" creationId="{829BD7E9-8C3D-21D8-5032-873BDBCDC5B7}"/>
          </ac:spMkLst>
        </pc:spChg>
        <pc:spChg chg="add mod ord">
          <ac:chgData name="Marco Parenzan" userId="a83bbb23f3e251dc" providerId="LiveId" clId="{66402350-CCAD-4E50-B438-9849571A7D8A}" dt="2023-01-06T11:23:32.383" v="550" actId="700"/>
          <ac:spMkLst>
            <pc:docMk/>
            <pc:sldMk cId="312928708" sldId="267"/>
            <ac:spMk id="5" creationId="{F1017FCC-5D3F-81E5-F108-422CB4292FF4}"/>
          </ac:spMkLst>
        </pc:spChg>
        <pc:spChg chg="add mod ord">
          <ac:chgData name="Marco Parenzan" userId="a83bbb23f3e251dc" providerId="LiveId" clId="{66402350-CCAD-4E50-B438-9849571A7D8A}" dt="2023-01-06T11:23:32.383" v="550" actId="700"/>
          <ac:spMkLst>
            <pc:docMk/>
            <pc:sldMk cId="312928708" sldId="267"/>
            <ac:spMk id="6" creationId="{A2B43C4D-9BCC-282B-C70D-03E896F656DB}"/>
          </ac:spMkLst>
        </pc:spChg>
      </pc:sldChg>
      <pc:sldChg chg="addSp delSp modSp new del mod modClrScheme chgLayout">
        <pc:chgData name="Marco Parenzan" userId="a83bbb23f3e251dc" providerId="LiveId" clId="{66402350-CCAD-4E50-B438-9849571A7D8A}" dt="2023-01-06T10:35:21.747" v="162" actId="47"/>
        <pc:sldMkLst>
          <pc:docMk/>
          <pc:sldMk cId="4100636028" sldId="267"/>
        </pc:sldMkLst>
        <pc:spChg chg="del mod ord">
          <ac:chgData name="Marco Parenzan" userId="a83bbb23f3e251dc" providerId="LiveId" clId="{66402350-CCAD-4E50-B438-9849571A7D8A}" dt="2023-01-06T10:30:51.822" v="139" actId="700"/>
          <ac:spMkLst>
            <pc:docMk/>
            <pc:sldMk cId="4100636028" sldId="267"/>
            <ac:spMk id="2" creationId="{94F9B50A-D900-3361-5891-678D2A329A76}"/>
          </ac:spMkLst>
        </pc:spChg>
        <pc:spChg chg="del mod ord">
          <ac:chgData name="Marco Parenzan" userId="a83bbb23f3e251dc" providerId="LiveId" clId="{66402350-CCAD-4E50-B438-9849571A7D8A}" dt="2023-01-06T10:30:51.822" v="139" actId="700"/>
          <ac:spMkLst>
            <pc:docMk/>
            <pc:sldMk cId="4100636028" sldId="267"/>
            <ac:spMk id="3" creationId="{9C75DCD7-DE88-41F3-88B6-426B241D3A49}"/>
          </ac:spMkLst>
        </pc:spChg>
        <pc:spChg chg="del">
          <ac:chgData name="Marco Parenzan" userId="a83bbb23f3e251dc" providerId="LiveId" clId="{66402350-CCAD-4E50-B438-9849571A7D8A}" dt="2023-01-06T10:30:51.822" v="139" actId="700"/>
          <ac:spMkLst>
            <pc:docMk/>
            <pc:sldMk cId="4100636028" sldId="267"/>
            <ac:spMk id="4" creationId="{58EA88F8-9696-0088-C576-D8DC4502995A}"/>
          </ac:spMkLst>
        </pc:spChg>
        <pc:spChg chg="add mod ord">
          <ac:chgData name="Marco Parenzan" userId="a83bbb23f3e251dc" providerId="LiveId" clId="{66402350-CCAD-4E50-B438-9849571A7D8A}" dt="2023-01-06T10:30:51.822" v="139" actId="700"/>
          <ac:spMkLst>
            <pc:docMk/>
            <pc:sldMk cId="4100636028" sldId="267"/>
            <ac:spMk id="5" creationId="{DAE616A4-7197-893D-1735-485875AF4AB0}"/>
          </ac:spMkLst>
        </pc:spChg>
        <pc:spChg chg="add mod ord">
          <ac:chgData name="Marco Parenzan" userId="a83bbb23f3e251dc" providerId="LiveId" clId="{66402350-CCAD-4E50-B438-9849571A7D8A}" dt="2023-01-06T10:30:51.822" v="139" actId="700"/>
          <ac:spMkLst>
            <pc:docMk/>
            <pc:sldMk cId="4100636028" sldId="267"/>
            <ac:spMk id="6" creationId="{AD7D100C-50FB-020C-59DC-8143F98E7517}"/>
          </ac:spMkLst>
        </pc:spChg>
      </pc:sldChg>
      <pc:sldChg chg="addSp delSp modSp add mod modClrScheme chgLayout">
        <pc:chgData name="Marco Parenzan" userId="a83bbb23f3e251dc" providerId="LiveId" clId="{66402350-CCAD-4E50-B438-9849571A7D8A}" dt="2023-01-06T11:17:01.360" v="470" actId="700"/>
        <pc:sldMkLst>
          <pc:docMk/>
          <pc:sldMk cId="1883569378" sldId="268"/>
        </pc:sldMkLst>
        <pc:spChg chg="add del mod ord">
          <ac:chgData name="Marco Parenzan" userId="a83bbb23f3e251dc" providerId="LiveId" clId="{66402350-CCAD-4E50-B438-9849571A7D8A}" dt="2023-01-06T11:17:01.360" v="470" actId="700"/>
          <ac:spMkLst>
            <pc:docMk/>
            <pc:sldMk cId="1883569378" sldId="268"/>
            <ac:spMk id="2" creationId="{96567E8B-F12C-8ADA-8308-F42E71D6AA38}"/>
          </ac:spMkLst>
        </pc:spChg>
        <pc:spChg chg="add del mod ord">
          <ac:chgData name="Marco Parenzan" userId="a83bbb23f3e251dc" providerId="LiveId" clId="{66402350-CCAD-4E50-B438-9849571A7D8A}" dt="2023-01-06T11:17:01.360" v="470" actId="700"/>
          <ac:spMkLst>
            <pc:docMk/>
            <pc:sldMk cId="1883569378" sldId="268"/>
            <ac:spMk id="3" creationId="{34DC38A3-3315-56E0-E56D-C629EC48B5DB}"/>
          </ac:spMkLst>
        </pc:spChg>
        <pc:spChg chg="add del">
          <ac:chgData name="Marco Parenzan" userId="a83bbb23f3e251dc" providerId="LiveId" clId="{66402350-CCAD-4E50-B438-9849571A7D8A}" dt="2023-01-06T11:17:01.360" v="470" actId="700"/>
          <ac:spMkLst>
            <pc:docMk/>
            <pc:sldMk cId="1883569378" sldId="268"/>
            <ac:spMk id="4" creationId="{829BD7E9-8C3D-21D8-5032-873BDBCDC5B7}"/>
          </ac:spMkLst>
        </pc:spChg>
        <pc:spChg chg="add del mod ord">
          <ac:chgData name="Marco Parenzan" userId="a83bbb23f3e251dc" providerId="LiveId" clId="{66402350-CCAD-4E50-B438-9849571A7D8A}" dt="2023-01-06T11:17:01.360" v="470" actId="700"/>
          <ac:spMkLst>
            <pc:docMk/>
            <pc:sldMk cId="1883569378" sldId="268"/>
            <ac:spMk id="5" creationId="{9C6B5EED-8720-10DE-70B2-A4DEBDADD17F}"/>
          </ac:spMkLst>
        </pc:spChg>
      </pc:sldChg>
      <pc:sldChg chg="addSp delSp modSp add mod modClrScheme chgLayout">
        <pc:chgData name="Marco Parenzan" userId="a83bbb23f3e251dc" providerId="LiveId" clId="{66402350-CCAD-4E50-B438-9849571A7D8A}" dt="2023-01-06T11:19:10.771" v="497" actId="700"/>
        <pc:sldMkLst>
          <pc:docMk/>
          <pc:sldMk cId="2387457348" sldId="269"/>
        </pc:sldMkLst>
        <pc:spChg chg="add del mod ord">
          <ac:chgData name="Marco Parenzan" userId="a83bbb23f3e251dc" providerId="LiveId" clId="{66402350-CCAD-4E50-B438-9849571A7D8A}" dt="2023-01-06T11:18:44.058" v="495"/>
          <ac:spMkLst>
            <pc:docMk/>
            <pc:sldMk cId="2387457348" sldId="269"/>
            <ac:spMk id="2" creationId="{25FBAA92-A4C9-9BB3-070F-89C64625736D}"/>
          </ac:spMkLst>
        </pc:spChg>
        <pc:spChg chg="del mod ord">
          <ac:chgData name="Marco Parenzan" userId="a83bbb23f3e251dc" providerId="LiveId" clId="{66402350-CCAD-4E50-B438-9849571A7D8A}" dt="2023-01-06T11:17:07.867" v="472" actId="700"/>
          <ac:spMkLst>
            <pc:docMk/>
            <pc:sldMk cId="2387457348" sldId="269"/>
            <ac:spMk id="3" creationId="{34DC38A3-3315-56E0-E56D-C629EC48B5DB}"/>
          </ac:spMkLst>
        </pc:spChg>
        <pc:spChg chg="del">
          <ac:chgData name="Marco Parenzan" userId="a83bbb23f3e251dc" providerId="LiveId" clId="{66402350-CCAD-4E50-B438-9849571A7D8A}" dt="2023-01-06T11:17:07.867" v="472" actId="700"/>
          <ac:spMkLst>
            <pc:docMk/>
            <pc:sldMk cId="2387457348" sldId="269"/>
            <ac:spMk id="4" creationId="{829BD7E9-8C3D-21D8-5032-873BDBCDC5B7}"/>
          </ac:spMkLst>
        </pc:spChg>
        <pc:spChg chg="add del mod ord">
          <ac:chgData name="Marco Parenzan" userId="a83bbb23f3e251dc" providerId="LiveId" clId="{66402350-CCAD-4E50-B438-9849571A7D8A}" dt="2023-01-06T11:18:44.058" v="495"/>
          <ac:spMkLst>
            <pc:docMk/>
            <pc:sldMk cId="2387457348" sldId="269"/>
            <ac:spMk id="5" creationId="{E3B99390-BC9A-74E2-525C-C0F10B1C1C24}"/>
          </ac:spMkLst>
        </pc:spChg>
        <pc:spChg chg="add del mod ord">
          <ac:chgData name="Marco Parenzan" userId="a83bbb23f3e251dc" providerId="LiveId" clId="{66402350-CCAD-4E50-B438-9849571A7D8A}" dt="2023-01-06T11:19:10.771" v="497" actId="700"/>
          <ac:spMkLst>
            <pc:docMk/>
            <pc:sldMk cId="2387457348" sldId="269"/>
            <ac:spMk id="6" creationId="{73D58D0C-4324-AE24-27BE-5B2F384AD65C}"/>
          </ac:spMkLst>
        </pc:spChg>
        <pc:spChg chg="add del mod ord">
          <ac:chgData name="Marco Parenzan" userId="a83bbb23f3e251dc" providerId="LiveId" clId="{66402350-CCAD-4E50-B438-9849571A7D8A}" dt="2023-01-06T11:19:10.771" v="497" actId="700"/>
          <ac:spMkLst>
            <pc:docMk/>
            <pc:sldMk cId="2387457348" sldId="269"/>
            <ac:spMk id="7" creationId="{BEDE40C8-E193-123E-7E36-D32CF6358591}"/>
          </ac:spMkLst>
        </pc:spChg>
        <pc:spChg chg="add mod ord">
          <ac:chgData name="Marco Parenzan" userId="a83bbb23f3e251dc" providerId="LiveId" clId="{66402350-CCAD-4E50-B438-9849571A7D8A}" dt="2023-01-06T11:19:10.771" v="497" actId="700"/>
          <ac:spMkLst>
            <pc:docMk/>
            <pc:sldMk cId="2387457348" sldId="269"/>
            <ac:spMk id="8" creationId="{4A854416-DCFC-AA09-1949-06E7C09B036B}"/>
          </ac:spMkLst>
        </pc:spChg>
        <pc:spChg chg="add mod ord">
          <ac:chgData name="Marco Parenzan" userId="a83bbb23f3e251dc" providerId="LiveId" clId="{66402350-CCAD-4E50-B438-9849571A7D8A}" dt="2023-01-06T11:19:10.771" v="497" actId="700"/>
          <ac:spMkLst>
            <pc:docMk/>
            <pc:sldMk cId="2387457348" sldId="269"/>
            <ac:spMk id="9" creationId="{1AF9837C-9563-8629-93D2-36686E944906}"/>
          </ac:spMkLst>
        </pc:spChg>
      </pc:sldChg>
      <pc:sldChg chg="addSp delSp modSp new mod modClrScheme chgLayout">
        <pc:chgData name="Marco Parenzan" userId="a83bbb23f3e251dc" providerId="LiveId" clId="{66402350-CCAD-4E50-B438-9849571A7D8A}" dt="2023-01-06T11:17:16.680" v="474" actId="700"/>
        <pc:sldMkLst>
          <pc:docMk/>
          <pc:sldMk cId="484590535" sldId="270"/>
        </pc:sldMkLst>
        <pc:spChg chg="del mod ord">
          <ac:chgData name="Marco Parenzan" userId="a83bbb23f3e251dc" providerId="LiveId" clId="{66402350-CCAD-4E50-B438-9849571A7D8A}" dt="2023-01-06T11:17:16.680" v="474" actId="700"/>
          <ac:spMkLst>
            <pc:docMk/>
            <pc:sldMk cId="484590535" sldId="270"/>
            <ac:spMk id="2" creationId="{0D74C3B9-4FCE-441C-EDBB-07A0D34C4CD8}"/>
          </ac:spMkLst>
        </pc:spChg>
        <pc:spChg chg="del mod ord">
          <ac:chgData name="Marco Parenzan" userId="a83bbb23f3e251dc" providerId="LiveId" clId="{66402350-CCAD-4E50-B438-9849571A7D8A}" dt="2023-01-06T11:17:16.680" v="474" actId="700"/>
          <ac:spMkLst>
            <pc:docMk/>
            <pc:sldMk cId="484590535" sldId="270"/>
            <ac:spMk id="3" creationId="{7263AD00-01B5-02FC-6ADB-A7284822ED1A}"/>
          </ac:spMkLst>
        </pc:spChg>
        <pc:spChg chg="add mod ord">
          <ac:chgData name="Marco Parenzan" userId="a83bbb23f3e251dc" providerId="LiveId" clId="{66402350-CCAD-4E50-B438-9849571A7D8A}" dt="2023-01-06T11:17:16.680" v="474" actId="700"/>
          <ac:spMkLst>
            <pc:docMk/>
            <pc:sldMk cId="484590535" sldId="270"/>
            <ac:spMk id="4" creationId="{2A006D2A-418A-E628-9061-64A625F80BA7}"/>
          </ac:spMkLst>
        </pc:spChg>
        <pc:spChg chg="add mod ord">
          <ac:chgData name="Marco Parenzan" userId="a83bbb23f3e251dc" providerId="LiveId" clId="{66402350-CCAD-4E50-B438-9849571A7D8A}" dt="2023-01-06T11:17:16.680" v="474" actId="700"/>
          <ac:spMkLst>
            <pc:docMk/>
            <pc:sldMk cId="484590535" sldId="270"/>
            <ac:spMk id="5" creationId="{EAEC54D3-8FF5-B287-4577-B83D592C0A60}"/>
          </ac:spMkLst>
        </pc:spChg>
      </pc:sldChg>
      <pc:sldChg chg="addSp delSp modSp add mod modClrScheme chgLayout">
        <pc:chgData name="Marco Parenzan" userId="a83bbb23f3e251dc" providerId="LiveId" clId="{66402350-CCAD-4E50-B438-9849571A7D8A}" dt="2023-01-06T11:17:22.177" v="476" actId="700"/>
        <pc:sldMkLst>
          <pc:docMk/>
          <pc:sldMk cId="2608209452" sldId="271"/>
        </pc:sldMkLst>
        <pc:spChg chg="add mod ord">
          <ac:chgData name="Marco Parenzan" userId="a83bbb23f3e251dc" providerId="LiveId" clId="{66402350-CCAD-4E50-B438-9849571A7D8A}" dt="2023-01-06T11:17:22.177" v="476" actId="700"/>
          <ac:spMkLst>
            <pc:docMk/>
            <pc:sldMk cId="2608209452" sldId="271"/>
            <ac:spMk id="2" creationId="{CA5632D0-11B1-056A-5A15-D3C91CF518E8}"/>
          </ac:spMkLst>
        </pc:spChg>
        <pc:spChg chg="del mod ord">
          <ac:chgData name="Marco Parenzan" userId="a83bbb23f3e251dc" providerId="LiveId" clId="{66402350-CCAD-4E50-B438-9849571A7D8A}" dt="2023-01-06T11:17:22.177" v="476" actId="700"/>
          <ac:spMkLst>
            <pc:docMk/>
            <pc:sldMk cId="2608209452" sldId="271"/>
            <ac:spMk id="4" creationId="{2A006D2A-418A-E628-9061-64A625F80BA7}"/>
          </ac:spMkLst>
        </pc:spChg>
        <pc:spChg chg="del">
          <ac:chgData name="Marco Parenzan" userId="a83bbb23f3e251dc" providerId="LiveId" clId="{66402350-CCAD-4E50-B438-9849571A7D8A}" dt="2023-01-06T11:17:22.177" v="476" actId="700"/>
          <ac:spMkLst>
            <pc:docMk/>
            <pc:sldMk cId="2608209452" sldId="271"/>
            <ac:spMk id="5" creationId="{EAEC54D3-8FF5-B287-4577-B83D592C0A60}"/>
          </ac:spMkLst>
        </pc:spChg>
      </pc:sldChg>
      <pc:sldChg chg="delSp add mod modClrScheme chgLayout">
        <pc:chgData name="Marco Parenzan" userId="a83bbb23f3e251dc" providerId="LiveId" clId="{66402350-CCAD-4E50-B438-9849571A7D8A}" dt="2023-01-06T11:17:27.265" v="478" actId="700"/>
        <pc:sldMkLst>
          <pc:docMk/>
          <pc:sldMk cId="1265559655" sldId="272"/>
        </pc:sldMkLst>
        <pc:spChg chg="del">
          <ac:chgData name="Marco Parenzan" userId="a83bbb23f3e251dc" providerId="LiveId" clId="{66402350-CCAD-4E50-B438-9849571A7D8A}" dt="2023-01-06T11:17:27.265" v="478" actId="700"/>
          <ac:spMkLst>
            <pc:docMk/>
            <pc:sldMk cId="1265559655" sldId="272"/>
            <ac:spMk id="2" creationId="{CA5632D0-11B1-056A-5A15-D3C91CF518E8}"/>
          </ac:spMkLst>
        </pc:spChg>
      </pc:sldChg>
      <pc:sldChg chg="addSp modSp add mod modClrScheme chgLayout">
        <pc:chgData name="Marco Parenzan" userId="a83bbb23f3e251dc" providerId="LiveId" clId="{66402350-CCAD-4E50-B438-9849571A7D8A}" dt="2023-01-06T11:17:32.359" v="480" actId="700"/>
        <pc:sldMkLst>
          <pc:docMk/>
          <pc:sldMk cId="1981339467" sldId="273"/>
        </pc:sldMkLst>
        <pc:spChg chg="add mod">
          <ac:chgData name="Marco Parenzan" userId="a83bbb23f3e251dc" providerId="LiveId" clId="{66402350-CCAD-4E50-B438-9849571A7D8A}" dt="2023-01-06T11:17:32.359" v="480" actId="700"/>
          <ac:spMkLst>
            <pc:docMk/>
            <pc:sldMk cId="1981339467" sldId="273"/>
            <ac:spMk id="2" creationId="{6A92D96D-792C-8603-052A-5E84B1D444D5}"/>
          </ac:spMkLst>
        </pc:spChg>
        <pc:spChg chg="add mod">
          <ac:chgData name="Marco Parenzan" userId="a83bbb23f3e251dc" providerId="LiveId" clId="{66402350-CCAD-4E50-B438-9849571A7D8A}" dt="2023-01-06T11:17:32.359" v="480" actId="700"/>
          <ac:spMkLst>
            <pc:docMk/>
            <pc:sldMk cId="1981339467" sldId="273"/>
            <ac:spMk id="3" creationId="{4E7C5F77-02D9-CC84-1869-BACAD2DD1C3F}"/>
          </ac:spMkLst>
        </pc:spChg>
        <pc:spChg chg="add mod">
          <ac:chgData name="Marco Parenzan" userId="a83bbb23f3e251dc" providerId="LiveId" clId="{66402350-CCAD-4E50-B438-9849571A7D8A}" dt="2023-01-06T11:17:32.359" v="480" actId="700"/>
          <ac:spMkLst>
            <pc:docMk/>
            <pc:sldMk cId="1981339467" sldId="273"/>
            <ac:spMk id="4" creationId="{EAA7847E-3F43-D591-DD0C-F0F2D9A05D56}"/>
          </ac:spMkLst>
        </pc:spChg>
      </pc:sldChg>
      <pc:sldChg chg="addSp delSp modSp new mod modClrScheme chgLayout">
        <pc:chgData name="Marco Parenzan" userId="a83bbb23f3e251dc" providerId="LiveId" clId="{66402350-CCAD-4E50-B438-9849571A7D8A}" dt="2023-01-06T11:23:23.934" v="549" actId="700"/>
        <pc:sldMkLst>
          <pc:docMk/>
          <pc:sldMk cId="3726372117" sldId="274"/>
        </pc:sldMkLst>
        <pc:spChg chg="del mod ord">
          <ac:chgData name="Marco Parenzan" userId="a83bbb23f3e251dc" providerId="LiveId" clId="{66402350-CCAD-4E50-B438-9849571A7D8A}" dt="2023-01-06T11:23:23.934" v="549" actId="700"/>
          <ac:spMkLst>
            <pc:docMk/>
            <pc:sldMk cId="3726372117" sldId="274"/>
            <ac:spMk id="2" creationId="{C624D541-E244-4552-F18D-D7863269D086}"/>
          </ac:spMkLst>
        </pc:spChg>
        <pc:spChg chg="add mod ord">
          <ac:chgData name="Marco Parenzan" userId="a83bbb23f3e251dc" providerId="LiveId" clId="{66402350-CCAD-4E50-B438-9849571A7D8A}" dt="2023-01-06T11:23:23.934" v="549" actId="700"/>
          <ac:spMkLst>
            <pc:docMk/>
            <pc:sldMk cId="3726372117" sldId="274"/>
            <ac:spMk id="3" creationId="{1C1DE99A-8C14-BAA7-FFAD-DA5C283B45B5}"/>
          </ac:spMkLst>
        </pc:spChg>
        <pc:spChg chg="add mod ord">
          <ac:chgData name="Marco Parenzan" userId="a83bbb23f3e251dc" providerId="LiveId" clId="{66402350-CCAD-4E50-B438-9849571A7D8A}" dt="2023-01-06T11:23:23.934" v="549" actId="700"/>
          <ac:spMkLst>
            <pc:docMk/>
            <pc:sldMk cId="3726372117" sldId="274"/>
            <ac:spMk id="4" creationId="{091CBC03-D131-499E-0926-6118827657B7}"/>
          </ac:spMkLst>
        </pc:spChg>
        <pc:spChg chg="add mod ord">
          <ac:chgData name="Marco Parenzan" userId="a83bbb23f3e251dc" providerId="LiveId" clId="{66402350-CCAD-4E50-B438-9849571A7D8A}" dt="2023-01-06T11:23:23.934" v="549" actId="700"/>
          <ac:spMkLst>
            <pc:docMk/>
            <pc:sldMk cId="3726372117" sldId="274"/>
            <ac:spMk id="5" creationId="{9D82FE0D-E4DF-4257-2834-37AAB61D9FD8}"/>
          </ac:spMkLst>
        </pc:spChg>
      </pc:sldChg>
      <pc:sldMasterChg chg="addSp delSp modSp mod addSldLayout delSldLayout modSldLayout sldLayoutOrd">
        <pc:chgData name="Marco Parenzan" userId="a83bbb23f3e251dc" providerId="LiveId" clId="{66402350-CCAD-4E50-B438-9849571A7D8A}" dt="2023-01-06T11:25:55.416" v="557" actId="1076"/>
        <pc:sldMasterMkLst>
          <pc:docMk/>
          <pc:sldMasterMk cId="4077417812" sldId="2147483648"/>
        </pc:sldMasterMkLst>
        <pc:spChg chg="del">
          <ac:chgData name="Marco Parenzan" userId="a83bbb23f3e251dc" providerId="LiveId" clId="{66402350-CCAD-4E50-B438-9849571A7D8A}" dt="2023-01-06T10:19:08.338" v="28" actId="478"/>
          <ac:spMkLst>
            <pc:docMk/>
            <pc:sldMasterMk cId="4077417812" sldId="2147483648"/>
            <ac:spMk id="2" creationId="{4A77048C-E359-F66D-AD4D-97D47FB308F4}"/>
          </ac:spMkLst>
        </pc:spChg>
        <pc:spChg chg="del">
          <ac:chgData name="Marco Parenzan" userId="a83bbb23f3e251dc" providerId="LiveId" clId="{66402350-CCAD-4E50-B438-9849571A7D8A}" dt="2023-01-06T10:19:08.338" v="28" actId="478"/>
          <ac:spMkLst>
            <pc:docMk/>
            <pc:sldMasterMk cId="4077417812" sldId="2147483648"/>
            <ac:spMk id="3" creationId="{AA9C945F-7803-9CF7-4561-E707D977AB0F}"/>
          </ac:spMkLst>
        </pc:spChg>
        <pc:spChg chg="del">
          <ac:chgData name="Marco Parenzan" userId="a83bbb23f3e251dc" providerId="LiveId" clId="{66402350-CCAD-4E50-B438-9849571A7D8A}" dt="2023-01-06T10:04:44.329" v="13" actId="478"/>
          <ac:spMkLst>
            <pc:docMk/>
            <pc:sldMasterMk cId="4077417812" sldId="2147483648"/>
            <ac:spMk id="4" creationId="{213AD0B5-411C-DD37-3DE1-D299F9DA7877}"/>
          </ac:spMkLst>
        </pc:spChg>
        <pc:spChg chg="del">
          <ac:chgData name="Marco Parenzan" userId="a83bbb23f3e251dc" providerId="LiveId" clId="{66402350-CCAD-4E50-B438-9849571A7D8A}" dt="2023-01-06T10:04:44.329" v="13" actId="478"/>
          <ac:spMkLst>
            <pc:docMk/>
            <pc:sldMasterMk cId="4077417812" sldId="2147483648"/>
            <ac:spMk id="6" creationId="{50C852EC-6A60-0D42-A9E9-DDECCBDFBF03}"/>
          </ac:spMkLst>
        </pc:spChg>
        <pc:picChg chg="add del mod">
          <ac:chgData name="Marco Parenzan" userId="a83bbb23f3e251dc" providerId="LiveId" clId="{66402350-CCAD-4E50-B438-9849571A7D8A}" dt="2023-01-06T10:36:25.874" v="173" actId="21"/>
          <ac:picMkLst>
            <pc:docMk/>
            <pc:sldMasterMk cId="4077417812" sldId="2147483648"/>
            <ac:picMk id="7" creationId="{0758401C-4348-5F49-B519-8DF33F647437}"/>
          </ac:picMkLst>
        </pc:picChg>
        <pc:picChg chg="del">
          <ac:chgData name="Marco Parenzan" userId="a83bbb23f3e251dc" providerId="LiveId" clId="{66402350-CCAD-4E50-B438-9849571A7D8A}" dt="2023-01-06T10:30:02.825" v="135" actId="478"/>
          <ac:picMkLst>
            <pc:docMk/>
            <pc:sldMasterMk cId="4077417812" sldId="2147483648"/>
            <ac:picMk id="10" creationId="{16B77DA5-824E-FBA0-B882-81A183CEDA43}"/>
          </ac:picMkLst>
        </pc:picChg>
        <pc:picChg chg="del mod">
          <ac:chgData name="Marco Parenzan" userId="a83bbb23f3e251dc" providerId="LiveId" clId="{66402350-CCAD-4E50-B438-9849571A7D8A}" dt="2023-01-06T10:19:33.112" v="29" actId="478"/>
          <ac:picMkLst>
            <pc:docMk/>
            <pc:sldMasterMk cId="4077417812" sldId="2147483648"/>
            <ac:picMk id="11" creationId="{890A6E38-821E-3B3B-D008-13ECE0BA0503}"/>
          </ac:picMkLst>
        </pc:picChg>
        <pc:sldLayoutChg chg="del mod">
          <pc:chgData name="Marco Parenzan" userId="a83bbb23f3e251dc" providerId="LiveId" clId="{66402350-CCAD-4E50-B438-9849571A7D8A}" dt="2023-01-06T10:19:00.750" v="19" actId="2696"/>
          <pc:sldLayoutMkLst>
            <pc:docMk/>
            <pc:sldMasterMk cId="4077417812" sldId="2147483648"/>
            <pc:sldLayoutMk cId="1857983509" sldId="2147483649"/>
          </pc:sldLayoutMkLst>
        </pc:sldLayoutChg>
        <pc:sldLayoutChg chg="del mod">
          <pc:chgData name="Marco Parenzan" userId="a83bbb23f3e251dc" providerId="LiveId" clId="{66402350-CCAD-4E50-B438-9849571A7D8A}" dt="2023-01-06T10:19:00.760" v="20" actId="2696"/>
          <pc:sldLayoutMkLst>
            <pc:docMk/>
            <pc:sldMasterMk cId="4077417812" sldId="2147483648"/>
            <pc:sldLayoutMk cId="348854312" sldId="2147483650"/>
          </pc:sldLayoutMkLst>
        </pc:sldLayoutChg>
        <pc:sldLayoutChg chg="del mod">
          <pc:chgData name="Marco Parenzan" userId="a83bbb23f3e251dc" providerId="LiveId" clId="{66402350-CCAD-4E50-B438-9849571A7D8A}" dt="2023-01-06T10:19:00.788" v="23" actId="2696"/>
          <pc:sldLayoutMkLst>
            <pc:docMk/>
            <pc:sldMasterMk cId="4077417812" sldId="2147483648"/>
            <pc:sldLayoutMk cId="2739773298" sldId="2147483652"/>
          </pc:sldLayoutMkLst>
        </pc:sldLayoutChg>
        <pc:sldLayoutChg chg="del">
          <pc:chgData name="Marco Parenzan" userId="a83bbb23f3e251dc" providerId="LiveId" clId="{66402350-CCAD-4E50-B438-9849571A7D8A}" dt="2023-01-06T10:04:21.435" v="7" actId="2696"/>
          <pc:sldLayoutMkLst>
            <pc:docMk/>
            <pc:sldMasterMk cId="4077417812" sldId="2147483648"/>
            <pc:sldLayoutMk cId="3488124346" sldId="2147483653"/>
          </pc:sldLayoutMkLst>
        </pc:sldLayoutChg>
        <pc:sldLayoutChg chg="del">
          <pc:chgData name="Marco Parenzan" userId="a83bbb23f3e251dc" providerId="LiveId" clId="{66402350-CCAD-4E50-B438-9849571A7D8A}" dt="2023-01-06T10:04:21.451" v="9" actId="2696"/>
          <pc:sldLayoutMkLst>
            <pc:docMk/>
            <pc:sldMasterMk cId="4077417812" sldId="2147483648"/>
            <pc:sldLayoutMk cId="4231794119" sldId="2147483654"/>
          </pc:sldLayoutMkLst>
        </pc:sldLayoutChg>
        <pc:sldLayoutChg chg="del">
          <pc:chgData name="Marco Parenzan" userId="a83bbb23f3e251dc" providerId="LiveId" clId="{66402350-CCAD-4E50-B438-9849571A7D8A}" dt="2023-01-06T10:04:21.458" v="10" actId="2696"/>
          <pc:sldLayoutMkLst>
            <pc:docMk/>
            <pc:sldMasterMk cId="4077417812" sldId="2147483648"/>
            <pc:sldLayoutMk cId="3075374042" sldId="2147483655"/>
          </pc:sldLayoutMkLst>
        </pc:sldLayoutChg>
        <pc:sldLayoutChg chg="del mod">
          <pc:chgData name="Marco Parenzan" userId="a83bbb23f3e251dc" providerId="LiveId" clId="{66402350-CCAD-4E50-B438-9849571A7D8A}" dt="2023-01-06T10:19:00.807" v="24" actId="2696"/>
          <pc:sldLayoutMkLst>
            <pc:docMk/>
            <pc:sldMasterMk cId="4077417812" sldId="2147483648"/>
            <pc:sldLayoutMk cId="2853261593" sldId="2147483657"/>
          </pc:sldLayoutMkLst>
        </pc:sldLayoutChg>
        <pc:sldLayoutChg chg="del">
          <pc:chgData name="Marco Parenzan" userId="a83bbb23f3e251dc" providerId="LiveId" clId="{66402350-CCAD-4E50-B438-9849571A7D8A}" dt="2023-01-06T10:04:21.444" v="8" actId="2696"/>
          <pc:sldLayoutMkLst>
            <pc:docMk/>
            <pc:sldMasterMk cId="4077417812" sldId="2147483648"/>
            <pc:sldLayoutMk cId="992352873" sldId="2147483658"/>
          </pc:sldLayoutMkLst>
        </pc:sldLayoutChg>
        <pc:sldLayoutChg chg="addSp delSp modSp mod">
          <pc:chgData name="Marco Parenzan" userId="a83bbb23f3e251dc" providerId="LiveId" clId="{66402350-CCAD-4E50-B438-9849571A7D8A}" dt="2023-01-06T11:25:55.416" v="557" actId="1076"/>
          <pc:sldLayoutMkLst>
            <pc:docMk/>
            <pc:sldMasterMk cId="588639137" sldId="2147483672"/>
            <pc:sldLayoutMk cId="102370051" sldId="2147483659"/>
          </pc:sldLayoutMkLst>
          <pc:spChg chg="add del mod">
            <ac:chgData name="Marco Parenzan" userId="a83bbb23f3e251dc" providerId="LiveId" clId="{66402350-CCAD-4E50-B438-9849571A7D8A}" dt="2023-01-06T10:26:08.072" v="71" actId="478"/>
            <ac:spMkLst>
              <pc:docMk/>
              <pc:sldMasterMk cId="588639137" sldId="2147483672"/>
              <pc:sldLayoutMk cId="102370051" sldId="2147483659"/>
              <ac:spMk id="2" creationId="{10552EB4-680A-0BCE-469B-0DFA0DBD3065}"/>
            </ac:spMkLst>
          </pc:spChg>
          <pc:spChg chg="del mod">
            <ac:chgData name="Marco Parenzan" userId="a83bbb23f3e251dc" providerId="LiveId" clId="{66402350-CCAD-4E50-B438-9849571A7D8A}" dt="2023-01-06T10:26:09.976" v="72" actId="478"/>
            <ac:spMkLst>
              <pc:docMk/>
              <pc:sldMasterMk cId="588639137" sldId="2147483672"/>
              <pc:sldLayoutMk cId="102370051" sldId="2147483659"/>
              <ac:spMk id="3" creationId="{6CB67962-7DAD-27C7-AE18-58D126B021BE}"/>
            </ac:spMkLst>
          </pc:spChg>
          <pc:spChg chg="add del mod">
            <ac:chgData name="Marco Parenzan" userId="a83bbb23f3e251dc" providerId="LiveId" clId="{66402350-CCAD-4E50-B438-9849571A7D8A}" dt="2023-01-06T10:35:08.671" v="160" actId="478"/>
            <ac:spMkLst>
              <pc:docMk/>
              <pc:sldMasterMk cId="588639137" sldId="2147483672"/>
              <pc:sldLayoutMk cId="102370051" sldId="2147483659"/>
              <ac:spMk id="11" creationId="{DF5F002C-D1DD-1459-4EA3-2998F163F862}"/>
            </ac:spMkLst>
          </pc:spChg>
          <pc:spChg chg="add mod">
            <ac:chgData name="Marco Parenzan" userId="a83bbb23f3e251dc" providerId="LiveId" clId="{66402350-CCAD-4E50-B438-9849571A7D8A}" dt="2023-01-06T10:35:40.735" v="166" actId="12"/>
            <ac:spMkLst>
              <pc:docMk/>
              <pc:sldMasterMk cId="588639137" sldId="2147483672"/>
              <pc:sldLayoutMk cId="102370051" sldId="2147483659"/>
              <ac:spMk id="12" creationId="{DA50CF4F-5907-6C39-762B-A14FB24FAC2E}"/>
            </ac:spMkLst>
          </pc:spChg>
          <pc:picChg chg="del mod">
            <ac:chgData name="Marco Parenzan" userId="a83bbb23f3e251dc" providerId="LiveId" clId="{66402350-CCAD-4E50-B438-9849571A7D8A}" dt="2023-01-06T10:21:11.920" v="35" actId="478"/>
            <ac:picMkLst>
              <pc:docMk/>
              <pc:sldMasterMk cId="588639137" sldId="2147483672"/>
              <pc:sldLayoutMk cId="102370051" sldId="2147483659"/>
              <ac:picMk id="4" creationId="{6C00F3BE-9549-CFA5-93ED-073CB72206F3}"/>
            </ac:picMkLst>
          </pc:picChg>
          <pc:picChg chg="add del mod ord">
            <ac:chgData name="Marco Parenzan" userId="a83bbb23f3e251dc" providerId="LiveId" clId="{66402350-CCAD-4E50-B438-9849571A7D8A}" dt="2023-01-06T10:21:31.044" v="43" actId="22"/>
            <ac:picMkLst>
              <pc:docMk/>
              <pc:sldMasterMk cId="588639137" sldId="2147483672"/>
              <pc:sldLayoutMk cId="102370051" sldId="2147483659"/>
              <ac:picMk id="6" creationId="{63C6E04E-0A00-E7CB-B2D3-3F24CDE8A978}"/>
            </ac:picMkLst>
          </pc:picChg>
          <pc:picChg chg="add del ord">
            <ac:chgData name="Marco Parenzan" userId="a83bbb23f3e251dc" providerId="LiveId" clId="{66402350-CCAD-4E50-B438-9849571A7D8A}" dt="2023-01-06T10:34:04.840" v="140" actId="478"/>
            <ac:picMkLst>
              <pc:docMk/>
              <pc:sldMasterMk cId="588639137" sldId="2147483672"/>
              <pc:sldLayoutMk cId="102370051" sldId="2147483659"/>
              <ac:picMk id="8" creationId="{7DD73689-6DA0-963A-077D-1B589EF147F8}"/>
            </ac:picMkLst>
          </pc:picChg>
          <pc:picChg chg="add del mod">
            <ac:chgData name="Marco Parenzan" userId="a83bbb23f3e251dc" providerId="LiveId" clId="{66402350-CCAD-4E50-B438-9849571A7D8A}" dt="2023-01-06T10:34:06.833" v="142"/>
            <ac:picMkLst>
              <pc:docMk/>
              <pc:sldMasterMk cId="588639137" sldId="2147483672"/>
              <pc:sldLayoutMk cId="102370051" sldId="2147483659"/>
              <ac:picMk id="9" creationId="{CB1F0F63-4FD1-9FB0-7A14-CAD9F7AA83CF}"/>
            </ac:picMkLst>
          </pc:picChg>
          <pc:picChg chg="add mod">
            <ac:chgData name="Marco Parenzan" userId="a83bbb23f3e251dc" providerId="LiveId" clId="{66402350-CCAD-4E50-B438-9849571A7D8A}" dt="2023-01-06T10:34:11.052" v="145" actId="962"/>
            <ac:picMkLst>
              <pc:docMk/>
              <pc:sldMasterMk cId="588639137" sldId="2147483672"/>
              <pc:sldLayoutMk cId="102370051" sldId="2147483659"/>
              <ac:picMk id="10" creationId="{8665301B-3766-B1B1-1B25-A3882450ED61}"/>
            </ac:picMkLst>
          </pc:picChg>
          <pc:picChg chg="add mod">
            <ac:chgData name="Marco Parenzan" userId="a83bbb23f3e251dc" providerId="LiveId" clId="{66402350-CCAD-4E50-B438-9849571A7D8A}" dt="2023-01-06T11:25:55.416" v="557" actId="1076"/>
            <ac:picMkLst>
              <pc:docMk/>
              <pc:sldMasterMk cId="588639137" sldId="2147483672"/>
              <pc:sldLayoutMk cId="102370051" sldId="2147483659"/>
              <ac:picMk id="13" creationId="{1C895A75-C27E-2669-2564-FB91389B94A7}"/>
            </ac:picMkLst>
          </pc:picChg>
        </pc:sldLayoutChg>
        <pc:sldLayoutChg chg="delSp add del mod modTransition">
          <pc:chgData name="Marco Parenzan" userId="a83bbb23f3e251dc" providerId="LiveId" clId="{66402350-CCAD-4E50-B438-9849571A7D8A}" dt="2023-01-06T10:19:00.766" v="21" actId="2696"/>
          <pc:sldLayoutMkLst>
            <pc:docMk/>
            <pc:sldMasterMk cId="4077417812" sldId="2147483648"/>
            <pc:sldLayoutMk cId="353046090" sldId="2147483660"/>
          </pc:sldLayoutMkLst>
          <pc:spChg chg="del">
            <ac:chgData name="Marco Parenzan" userId="a83bbb23f3e251dc" providerId="LiveId" clId="{66402350-CCAD-4E50-B438-9849571A7D8A}" dt="2023-01-06T10:05:05.751" v="14" actId="478"/>
            <ac:spMkLst>
              <pc:docMk/>
              <pc:sldMasterMk cId="4077417812" sldId="2147483648"/>
              <pc:sldLayoutMk cId="353046090" sldId="2147483660"/>
              <ac:spMk id="3" creationId="{B45B9336-7CF9-6DBE-2B3F-9A8906D1B34B}"/>
            </ac:spMkLst>
          </pc:spChg>
        </pc:sldLayoutChg>
        <pc:sldLayoutChg chg="addSp delSp modSp add del mod modTransition">
          <pc:chgData name="Marco Parenzan" userId="a83bbb23f3e251dc" providerId="LiveId" clId="{66402350-CCAD-4E50-B438-9849571A7D8A}" dt="2023-01-06T10:52:49.650" v="335" actId="2696"/>
          <pc:sldLayoutMkLst>
            <pc:docMk/>
            <pc:sldMasterMk cId="4077417812" sldId="2147483648"/>
            <pc:sldLayoutMk cId="886340466" sldId="2147483660"/>
          </pc:sldLayoutMkLst>
          <pc:spChg chg="add del">
            <ac:chgData name="Marco Parenzan" userId="a83bbb23f3e251dc" providerId="LiveId" clId="{66402350-CCAD-4E50-B438-9849571A7D8A}" dt="2023-01-06T10:37:25.799" v="185" actId="11529"/>
            <ac:spMkLst>
              <pc:docMk/>
              <pc:sldMasterMk cId="4077417812" sldId="2147483648"/>
              <pc:sldLayoutMk cId="886340466" sldId="2147483660"/>
              <ac:spMk id="3" creationId="{3FA33699-9DB7-6564-0CAF-345882CD50AC}"/>
            </ac:spMkLst>
          </pc:spChg>
          <pc:spChg chg="add del mod">
            <ac:chgData name="Marco Parenzan" userId="a83bbb23f3e251dc" providerId="LiveId" clId="{66402350-CCAD-4E50-B438-9849571A7D8A}" dt="2023-01-06T10:38:00.769" v="191" actId="478"/>
            <ac:spMkLst>
              <pc:docMk/>
              <pc:sldMasterMk cId="4077417812" sldId="2147483648"/>
              <pc:sldLayoutMk cId="886340466" sldId="2147483660"/>
              <ac:spMk id="4" creationId="{FA8E28D2-7EF5-4692-6EAF-A06717D18D40}"/>
            </ac:spMkLst>
          </pc:spChg>
          <pc:spChg chg="mod">
            <ac:chgData name="Marco Parenzan" userId="a83bbb23f3e251dc" providerId="LiveId" clId="{66402350-CCAD-4E50-B438-9849571A7D8A}" dt="2023-01-06T10:37:57.792" v="190" actId="12"/>
            <ac:spMkLst>
              <pc:docMk/>
              <pc:sldMasterMk cId="4077417812" sldId="2147483648"/>
              <pc:sldLayoutMk cId="886340466" sldId="2147483660"/>
              <ac:spMk id="12" creationId="{DA50CF4F-5907-6C39-762B-A14FB24FAC2E}"/>
            </ac:spMkLst>
          </pc:spChg>
          <pc:picChg chg="add mod ord">
            <ac:chgData name="Marco Parenzan" userId="a83bbb23f3e251dc" providerId="LiveId" clId="{66402350-CCAD-4E50-B438-9849571A7D8A}" dt="2023-01-06T10:36:31.608" v="176" actId="167"/>
            <ac:picMkLst>
              <pc:docMk/>
              <pc:sldMasterMk cId="4077417812" sldId="2147483648"/>
              <pc:sldLayoutMk cId="886340466" sldId="2147483660"/>
              <ac:picMk id="2" creationId="{3C728CE0-95ED-10D5-D531-FAD6439ECFDE}"/>
            </ac:picMkLst>
          </pc:picChg>
          <pc:picChg chg="add mod">
            <ac:chgData name="Marco Parenzan" userId="a83bbb23f3e251dc" providerId="LiveId" clId="{66402350-CCAD-4E50-B438-9849571A7D8A}" dt="2023-01-06T10:39:49.736" v="202" actId="1076"/>
            <ac:picMkLst>
              <pc:docMk/>
              <pc:sldMasterMk cId="4077417812" sldId="2147483648"/>
              <pc:sldLayoutMk cId="886340466" sldId="2147483660"/>
              <ac:picMk id="6" creationId="{E2662159-FA49-3195-13AD-C904557D4083}"/>
            </ac:picMkLst>
          </pc:picChg>
          <pc:picChg chg="del">
            <ac:chgData name="Marco Parenzan" userId="a83bbb23f3e251dc" providerId="LiveId" clId="{66402350-CCAD-4E50-B438-9849571A7D8A}" dt="2023-01-06T10:36:27.967" v="174" actId="478"/>
            <ac:picMkLst>
              <pc:docMk/>
              <pc:sldMasterMk cId="4077417812" sldId="2147483648"/>
              <pc:sldLayoutMk cId="886340466" sldId="2147483660"/>
              <ac:picMk id="10" creationId="{8665301B-3766-B1B1-1B25-A3882450ED61}"/>
            </ac:picMkLst>
          </pc:picChg>
        </pc:sldLayoutChg>
        <pc:sldLayoutChg chg="addSp delSp modSp add del mod modTransition">
          <pc:chgData name="Marco Parenzan" userId="a83bbb23f3e251dc" providerId="LiveId" clId="{66402350-CCAD-4E50-B438-9849571A7D8A}" dt="2023-01-06T10:36:03.523" v="168" actId="2696"/>
          <pc:sldLayoutMkLst>
            <pc:docMk/>
            <pc:sldMasterMk cId="4077417812" sldId="2147483648"/>
            <pc:sldLayoutMk cId="1746455614" sldId="2147483660"/>
          </pc:sldLayoutMkLst>
          <pc:spChg chg="add del">
            <ac:chgData name="Marco Parenzan" userId="a83bbb23f3e251dc" providerId="LiveId" clId="{66402350-CCAD-4E50-B438-9849571A7D8A}" dt="2023-01-06T10:26:20.598" v="73" actId="11529"/>
            <ac:spMkLst>
              <pc:docMk/>
              <pc:sldMasterMk cId="4077417812" sldId="2147483648"/>
              <pc:sldLayoutMk cId="1746455614" sldId="2147483660"/>
              <ac:spMk id="4" creationId="{136C1942-61E3-C147-DBAC-592FE88D276C}"/>
            </ac:spMkLst>
          </pc:spChg>
          <pc:spChg chg="add mod">
            <ac:chgData name="Marco Parenzan" userId="a83bbb23f3e251dc" providerId="LiveId" clId="{66402350-CCAD-4E50-B438-9849571A7D8A}" dt="2023-01-06T10:27:14.060" v="118" actId="962"/>
            <ac:spMkLst>
              <pc:docMk/>
              <pc:sldMasterMk cId="4077417812" sldId="2147483648"/>
              <pc:sldLayoutMk cId="1746455614" sldId="2147483660"/>
              <ac:spMk id="5" creationId="{A4DA4B39-AA0C-AF19-8A8B-19BA9E37BCDF}"/>
            </ac:spMkLst>
          </pc:spChg>
          <pc:spChg chg="add del">
            <ac:chgData name="Marco Parenzan" userId="a83bbb23f3e251dc" providerId="LiveId" clId="{66402350-CCAD-4E50-B438-9849571A7D8A}" dt="2023-01-06T10:26:50.023" v="79" actId="11529"/>
            <ac:spMkLst>
              <pc:docMk/>
              <pc:sldMasterMk cId="4077417812" sldId="2147483648"/>
              <pc:sldLayoutMk cId="1746455614" sldId="2147483660"/>
              <ac:spMk id="6" creationId="{EA72135A-CCC8-AFF2-48F2-7CEC2E5055D5}"/>
            </ac:spMkLst>
          </pc:spChg>
          <pc:spChg chg="add del mod">
            <ac:chgData name="Marco Parenzan" userId="a83bbb23f3e251dc" providerId="LiveId" clId="{66402350-CCAD-4E50-B438-9849571A7D8A}" dt="2023-01-06T10:26:56.159" v="80" actId="478"/>
            <ac:spMkLst>
              <pc:docMk/>
              <pc:sldMasterMk cId="4077417812" sldId="2147483648"/>
              <pc:sldLayoutMk cId="1746455614" sldId="2147483660"/>
              <ac:spMk id="7" creationId="{4D42791B-D04F-547A-049E-92FD82E34A13}"/>
            </ac:spMkLst>
          </pc:spChg>
          <pc:picChg chg="del">
            <ac:chgData name="Marco Parenzan" userId="a83bbb23f3e251dc" providerId="LiveId" clId="{66402350-CCAD-4E50-B438-9849571A7D8A}" dt="2023-01-06T10:26:03.775" v="70" actId="478"/>
            <ac:picMkLst>
              <pc:docMk/>
              <pc:sldMasterMk cId="4077417812" sldId="2147483648"/>
              <pc:sldLayoutMk cId="1746455614" sldId="2147483660"/>
              <ac:picMk id="8" creationId="{7DD73689-6DA0-963A-077D-1B589EF147F8}"/>
            </ac:picMkLst>
          </pc:picChg>
        </pc:sldLayoutChg>
        <pc:sldLayoutChg chg="new del mod">
          <pc:chgData name="Marco Parenzan" userId="a83bbb23f3e251dc" providerId="LiveId" clId="{66402350-CCAD-4E50-B438-9849571A7D8A}" dt="2023-01-06T10:26:34.529" v="76" actId="11236"/>
          <pc:sldLayoutMkLst>
            <pc:docMk/>
            <pc:sldMasterMk cId="4077417812" sldId="2147483648"/>
            <pc:sldLayoutMk cId="64195362" sldId="2147483661"/>
          </pc:sldLayoutMkLst>
        </pc:sldLayoutChg>
        <pc:sldLayoutChg chg="addSp delSp modSp add del mod modTransition">
          <pc:chgData name="Marco Parenzan" userId="a83bbb23f3e251dc" providerId="LiveId" clId="{66402350-CCAD-4E50-B438-9849571A7D8A}" dt="2023-01-06T10:38:15.642" v="197" actId="2696"/>
          <pc:sldLayoutMkLst>
            <pc:docMk/>
            <pc:sldMasterMk cId="4077417812" sldId="2147483648"/>
            <pc:sldLayoutMk cId="1563631650" sldId="2147483661"/>
          </pc:sldLayoutMkLst>
          <pc:picChg chg="del">
            <ac:chgData name="Marco Parenzan" userId="a83bbb23f3e251dc" providerId="LiveId" clId="{66402350-CCAD-4E50-B438-9849571A7D8A}" dt="2023-01-06T10:37:07.120" v="182" actId="478"/>
            <ac:picMkLst>
              <pc:docMk/>
              <pc:sldMasterMk cId="4077417812" sldId="2147483648"/>
              <pc:sldLayoutMk cId="1563631650" sldId="2147483661"/>
              <ac:picMk id="2" creationId="{3C728CE0-95ED-10D5-D531-FAD6439ECFDE}"/>
            </ac:picMkLst>
          </pc:picChg>
          <pc:picChg chg="add del mod ord">
            <ac:chgData name="Marco Parenzan" userId="a83bbb23f3e251dc" providerId="LiveId" clId="{66402350-CCAD-4E50-B438-9849571A7D8A}" dt="2023-01-06T10:38:09.759" v="193" actId="21"/>
            <ac:picMkLst>
              <pc:docMk/>
              <pc:sldMasterMk cId="4077417812" sldId="2147483648"/>
              <pc:sldLayoutMk cId="1563631650" sldId="2147483661"/>
              <ac:picMk id="3" creationId="{69D62307-02C2-9FDE-8161-A56E799EBE1E}"/>
            </ac:picMkLst>
          </pc:picChg>
        </pc:sldLayoutChg>
        <pc:sldLayoutChg chg="delSp add del mod modTransition">
          <pc:chgData name="Marco Parenzan" userId="a83bbb23f3e251dc" providerId="LiveId" clId="{66402350-CCAD-4E50-B438-9849571A7D8A}" dt="2023-01-06T10:19:00.776" v="22" actId="2696"/>
          <pc:sldLayoutMkLst>
            <pc:docMk/>
            <pc:sldMasterMk cId="4077417812" sldId="2147483648"/>
            <pc:sldLayoutMk cId="2006311761" sldId="2147483661"/>
          </pc:sldLayoutMkLst>
          <pc:spChg chg="del">
            <ac:chgData name="Marco Parenzan" userId="a83bbb23f3e251dc" providerId="LiveId" clId="{66402350-CCAD-4E50-B438-9849571A7D8A}" dt="2023-01-06T10:05:16.841" v="16" actId="478"/>
            <ac:spMkLst>
              <pc:docMk/>
              <pc:sldMasterMk cId="4077417812" sldId="2147483648"/>
              <pc:sldLayoutMk cId="2006311761" sldId="2147483661"/>
              <ac:spMk id="2" creationId="{5602A9AB-AE88-89CB-1B76-390A6977627A}"/>
            </ac:spMkLst>
          </pc:spChg>
        </pc:sldLayoutChg>
        <pc:sldLayoutChg chg="addSp delSp modSp add del mod modTransition">
          <pc:chgData name="Marco Parenzan" userId="a83bbb23f3e251dc" providerId="LiveId" clId="{66402350-CCAD-4E50-B438-9849571A7D8A}" dt="2023-01-06T10:50:07.487" v="323" actId="2696"/>
          <pc:sldLayoutMkLst>
            <pc:docMk/>
            <pc:sldMasterMk cId="4077417812" sldId="2147483648"/>
            <pc:sldLayoutMk cId="2487259156" sldId="2147483661"/>
          </pc:sldLayoutMkLst>
          <pc:picChg chg="del">
            <ac:chgData name="Marco Parenzan" userId="a83bbb23f3e251dc" providerId="LiveId" clId="{66402350-CCAD-4E50-B438-9849571A7D8A}" dt="2023-01-06T10:49:32.447" v="319" actId="478"/>
            <ac:picMkLst>
              <pc:docMk/>
              <pc:sldMasterMk cId="4077417812" sldId="2147483648"/>
              <pc:sldLayoutMk cId="2487259156" sldId="2147483661"/>
              <ac:picMk id="2" creationId="{3C728CE0-95ED-10D5-D531-FAD6439ECFDE}"/>
            </ac:picMkLst>
          </pc:picChg>
          <pc:picChg chg="add mod ord">
            <ac:chgData name="Marco Parenzan" userId="a83bbb23f3e251dc" providerId="LiveId" clId="{66402350-CCAD-4E50-B438-9849571A7D8A}" dt="2023-01-06T10:49:34.679" v="321" actId="167"/>
            <ac:picMkLst>
              <pc:docMk/>
              <pc:sldMasterMk cId="4077417812" sldId="2147483648"/>
              <pc:sldLayoutMk cId="2487259156" sldId="2147483661"/>
              <ac:picMk id="3" creationId="{00FC4682-A965-4F74-90BE-A3D700156843}"/>
            </ac:picMkLst>
          </pc:picChg>
        </pc:sldLayoutChg>
        <pc:sldLayoutChg chg="new del mod">
          <pc:chgData name="Marco Parenzan" userId="a83bbb23f3e251dc" providerId="LiveId" clId="{66402350-CCAD-4E50-B438-9849571A7D8A}" dt="2023-01-06T10:36:04.565" v="169" actId="2696"/>
          <pc:sldLayoutMkLst>
            <pc:docMk/>
            <pc:sldMasterMk cId="4077417812" sldId="2147483648"/>
            <pc:sldLayoutMk cId="4005357488" sldId="2147483661"/>
          </pc:sldLayoutMkLst>
        </pc:sldLayoutChg>
        <pc:sldLayoutChg chg="addSp delSp modSp add mod replId modTransition">
          <pc:chgData name="Marco Parenzan" userId="a83bbb23f3e251dc" providerId="LiveId" clId="{66402350-CCAD-4E50-B438-9849571A7D8A}" dt="2023-01-06T10:39:51.536" v="203"/>
          <pc:sldLayoutMkLst>
            <pc:docMk/>
            <pc:sldMasterMk cId="588639137" sldId="2147483672"/>
            <pc:sldLayoutMk cId="1985560996" sldId="2147483671"/>
          </pc:sldLayoutMkLst>
          <pc:picChg chg="del">
            <ac:chgData name="Marco Parenzan" userId="a83bbb23f3e251dc" providerId="LiveId" clId="{66402350-CCAD-4E50-B438-9849571A7D8A}" dt="2023-01-06T10:38:11.616" v="194" actId="478"/>
            <ac:picMkLst>
              <pc:docMk/>
              <pc:sldMasterMk cId="588639137" sldId="2147483672"/>
              <pc:sldLayoutMk cId="1985560996" sldId="2147483671"/>
              <ac:picMk id="2" creationId="{3C728CE0-95ED-10D5-D531-FAD6439ECFDE}"/>
            </ac:picMkLst>
          </pc:picChg>
          <pc:picChg chg="add mod ord">
            <ac:chgData name="Marco Parenzan" userId="a83bbb23f3e251dc" providerId="LiveId" clId="{66402350-CCAD-4E50-B438-9849571A7D8A}" dt="2023-01-06T10:38:13.850" v="196" actId="167"/>
            <ac:picMkLst>
              <pc:docMk/>
              <pc:sldMasterMk cId="588639137" sldId="2147483672"/>
              <pc:sldLayoutMk cId="1985560996" sldId="2147483671"/>
              <ac:picMk id="3" creationId="{4BD506C5-DC20-0049-A2C2-C838EB0F267A}"/>
            </ac:picMkLst>
          </pc:picChg>
          <pc:picChg chg="add mod">
            <ac:chgData name="Marco Parenzan" userId="a83bbb23f3e251dc" providerId="LiveId" clId="{66402350-CCAD-4E50-B438-9849571A7D8A}" dt="2023-01-06T10:39:51.536" v="203"/>
            <ac:picMkLst>
              <pc:docMk/>
              <pc:sldMasterMk cId="588639137" sldId="2147483672"/>
              <pc:sldLayoutMk cId="1985560996" sldId="2147483671"/>
              <ac:picMk id="4" creationId="{9A66EF93-FE07-EADA-D276-7A7BE4D3775B}"/>
            </ac:picMkLst>
          </pc:picChg>
        </pc:sldLayoutChg>
      </pc:sldMasterChg>
      <pc:sldMasterChg chg="addSp delSp modSp add mod addSldLayout delSldLayout modSldLayout sldLayoutOrd">
        <pc:chgData name="Marco Parenzan" userId="a83bbb23f3e251dc" providerId="LiveId" clId="{66402350-CCAD-4E50-B438-9849571A7D8A}" dt="2023-01-06T11:29:47.508" v="666" actId="1076"/>
        <pc:sldMasterMkLst>
          <pc:docMk/>
          <pc:sldMasterMk cId="3048249942" sldId="2147483662"/>
        </pc:sldMasterMkLst>
        <pc:picChg chg="add del mod">
          <ac:chgData name="Marco Parenzan" userId="a83bbb23f3e251dc" providerId="LiveId" clId="{66402350-CCAD-4E50-B438-9849571A7D8A}" dt="2023-01-06T11:26:56.862" v="575" actId="21"/>
          <ac:picMkLst>
            <pc:docMk/>
            <pc:sldMasterMk cId="3048249942" sldId="2147483662"/>
            <ac:picMk id="4" creationId="{69A218FF-AAAF-97C0-B53D-FC55A6ED71A0}"/>
          </ac:picMkLst>
        </pc:picChg>
        <pc:picChg chg="add mod">
          <ac:chgData name="Marco Parenzan" userId="a83bbb23f3e251dc" providerId="LiveId" clId="{66402350-CCAD-4E50-B438-9849571A7D8A}" dt="2023-01-06T11:28:08.612" v="663" actId="1035"/>
          <ac:picMkLst>
            <pc:docMk/>
            <pc:sldMasterMk cId="3048249942" sldId="2147483662"/>
            <ac:picMk id="5" creationId="{2AD01DB0-49A5-711B-6437-E6BC9E48E5FE}"/>
          </ac:picMkLst>
        </pc:picChg>
        <pc:picChg chg="add mod">
          <ac:chgData name="Marco Parenzan" userId="a83bbb23f3e251dc" providerId="LiveId" clId="{66402350-CCAD-4E50-B438-9849571A7D8A}" dt="2023-01-06T11:28:08.612" v="663" actId="1035"/>
          <ac:picMkLst>
            <pc:docMk/>
            <pc:sldMasterMk cId="3048249942" sldId="2147483662"/>
            <ac:picMk id="6" creationId="{992B90BD-ACA8-D295-A203-A17A4862F534}"/>
          </ac:picMkLst>
        </pc:picChg>
        <pc:picChg chg="add mod">
          <ac:chgData name="Marco Parenzan" userId="a83bbb23f3e251dc" providerId="LiveId" clId="{66402350-CCAD-4E50-B438-9849571A7D8A}" dt="2023-01-06T11:28:08.612" v="663" actId="1035"/>
          <ac:picMkLst>
            <pc:docMk/>
            <pc:sldMasterMk cId="3048249942" sldId="2147483662"/>
            <ac:picMk id="7" creationId="{61E960A8-64A6-B8F2-EB4C-35B7B8DDECEB}"/>
          </ac:picMkLst>
        </pc:picChg>
        <pc:picChg chg="add mod">
          <ac:chgData name="Marco Parenzan" userId="a83bbb23f3e251dc" providerId="LiveId" clId="{66402350-CCAD-4E50-B438-9849571A7D8A}" dt="2023-01-06T11:28:08.612" v="663" actId="1035"/>
          <ac:picMkLst>
            <pc:docMk/>
            <pc:sldMasterMk cId="3048249942" sldId="2147483662"/>
            <ac:picMk id="8" creationId="{B6C700A1-5D5B-0878-00DE-3804DCD46C55}"/>
          </ac:picMkLst>
        </pc:picChg>
        <pc:picChg chg="add mod">
          <ac:chgData name="Marco Parenzan" userId="a83bbb23f3e251dc" providerId="LiveId" clId="{66402350-CCAD-4E50-B438-9849571A7D8A}" dt="2023-01-06T11:28:08.612" v="663" actId="1035"/>
          <ac:picMkLst>
            <pc:docMk/>
            <pc:sldMasterMk cId="3048249942" sldId="2147483662"/>
            <ac:picMk id="9" creationId="{A7A93378-50A6-D864-08EB-13E4732474B1}"/>
          </ac:picMkLst>
        </pc:picChg>
        <pc:picChg chg="del">
          <ac:chgData name="Marco Parenzan" userId="a83bbb23f3e251dc" providerId="LiveId" clId="{66402350-CCAD-4E50-B438-9849571A7D8A}" dt="2023-01-06T10:29:41.016" v="129" actId="478"/>
          <ac:picMkLst>
            <pc:docMk/>
            <pc:sldMasterMk cId="3048249942" sldId="2147483662"/>
            <ac:picMk id="10" creationId="{16B77DA5-824E-FBA0-B882-81A183CEDA43}"/>
          </ac:picMkLst>
        </pc:picChg>
        <pc:picChg chg="mod">
          <ac:chgData name="Marco Parenzan" userId="a83bbb23f3e251dc" providerId="LiveId" clId="{66402350-CCAD-4E50-B438-9849571A7D8A}" dt="2023-01-06T11:28:03.395" v="626" actId="1036"/>
          <ac:picMkLst>
            <pc:docMk/>
            <pc:sldMasterMk cId="3048249942" sldId="2147483662"/>
            <ac:picMk id="11" creationId="{890A6E38-821E-3B3B-D008-13ECE0BA0503}"/>
          </ac:picMkLst>
        </pc:picChg>
        <pc:sldLayoutChg chg="add del mod replId">
          <pc:chgData name="Marco Parenzan" userId="a83bbb23f3e251dc" providerId="LiveId" clId="{66402350-CCAD-4E50-B438-9849571A7D8A}" dt="2023-01-06T10:19:03.175" v="25" actId="2696"/>
          <pc:sldLayoutMkLst>
            <pc:docMk/>
            <pc:sldMasterMk cId="3048249942" sldId="2147483662"/>
            <pc:sldLayoutMk cId="227834296" sldId="2147483663"/>
          </pc:sldLayoutMkLst>
        </pc:sldLayoutChg>
        <pc:sldLayoutChg chg="add mod replId">
          <pc:chgData name="Marco Parenzan" userId="a83bbb23f3e251dc" providerId="LiveId" clId="{66402350-CCAD-4E50-B438-9849571A7D8A}" dt="2023-01-06T10:18:27.169" v="18" actId="2890"/>
          <pc:sldLayoutMkLst>
            <pc:docMk/>
            <pc:sldMasterMk cId="2909993051" sldId="2147483670"/>
            <pc:sldLayoutMk cId="3392454998" sldId="2147483664"/>
          </pc:sldLayoutMkLst>
        </pc:sldLayoutChg>
        <pc:sldLayoutChg chg="delSp add mod replId">
          <pc:chgData name="Marco Parenzan" userId="a83bbb23f3e251dc" providerId="LiveId" clId="{66402350-CCAD-4E50-B438-9849571A7D8A}" dt="2023-01-06T10:29:44.776" v="130" actId="478"/>
          <pc:sldLayoutMkLst>
            <pc:docMk/>
            <pc:sldMasterMk cId="3048249942" sldId="2147483662"/>
            <pc:sldLayoutMk cId="2977661845" sldId="2147483665"/>
          </pc:sldLayoutMkLst>
          <pc:picChg chg="del">
            <ac:chgData name="Marco Parenzan" userId="a83bbb23f3e251dc" providerId="LiveId" clId="{66402350-CCAD-4E50-B438-9849571A7D8A}" dt="2023-01-06T10:29:44.776" v="130" actId="478"/>
            <ac:picMkLst>
              <pc:docMk/>
              <pc:sldMasterMk cId="3048249942" sldId="2147483662"/>
              <pc:sldLayoutMk cId="2977661845" sldId="2147483665"/>
              <ac:picMk id="9" creationId="{B525383B-3BB2-5B6A-5EFE-8EB8D73F9E8D}"/>
            </ac:picMkLst>
          </pc:picChg>
        </pc:sldLayoutChg>
        <pc:sldLayoutChg chg="delSp add mod replId">
          <pc:chgData name="Marco Parenzan" userId="a83bbb23f3e251dc" providerId="LiveId" clId="{66402350-CCAD-4E50-B438-9849571A7D8A}" dt="2023-01-06T10:29:46.912" v="131" actId="478"/>
          <pc:sldLayoutMkLst>
            <pc:docMk/>
            <pc:sldMasterMk cId="3048249942" sldId="2147483662"/>
            <pc:sldLayoutMk cId="2327332121" sldId="2147483666"/>
          </pc:sldLayoutMkLst>
          <pc:picChg chg="del">
            <ac:chgData name="Marco Parenzan" userId="a83bbb23f3e251dc" providerId="LiveId" clId="{66402350-CCAD-4E50-B438-9849571A7D8A}" dt="2023-01-06T10:29:46.912" v="131" actId="478"/>
            <ac:picMkLst>
              <pc:docMk/>
              <pc:sldMasterMk cId="3048249942" sldId="2147483662"/>
              <pc:sldLayoutMk cId="2327332121" sldId="2147483666"/>
              <ac:picMk id="9" creationId="{B525383B-3BB2-5B6A-5EFE-8EB8D73F9E8D}"/>
            </ac:picMkLst>
          </pc:picChg>
        </pc:sldLayoutChg>
        <pc:sldLayoutChg chg="delSp add mod ord replId">
          <pc:chgData name="Marco Parenzan" userId="a83bbb23f3e251dc" providerId="LiveId" clId="{66402350-CCAD-4E50-B438-9849571A7D8A}" dt="2023-01-06T10:29:50.378" v="132" actId="478"/>
          <pc:sldLayoutMkLst>
            <pc:docMk/>
            <pc:sldMasterMk cId="3048249942" sldId="2147483662"/>
            <pc:sldLayoutMk cId="1451037226" sldId="2147483667"/>
          </pc:sldLayoutMkLst>
          <pc:picChg chg="del">
            <ac:chgData name="Marco Parenzan" userId="a83bbb23f3e251dc" providerId="LiveId" clId="{66402350-CCAD-4E50-B438-9849571A7D8A}" dt="2023-01-06T10:29:50.378" v="132" actId="478"/>
            <ac:picMkLst>
              <pc:docMk/>
              <pc:sldMasterMk cId="3048249942" sldId="2147483662"/>
              <pc:sldLayoutMk cId="1451037226" sldId="2147483667"/>
              <ac:picMk id="9" creationId="{B525383B-3BB2-5B6A-5EFE-8EB8D73F9E8D}"/>
            </ac:picMkLst>
          </pc:picChg>
        </pc:sldLayoutChg>
        <pc:sldLayoutChg chg="delSp add mod replId">
          <pc:chgData name="Marco Parenzan" userId="a83bbb23f3e251dc" providerId="LiveId" clId="{66402350-CCAD-4E50-B438-9849571A7D8A}" dt="2023-01-06T10:29:52.392" v="133" actId="478"/>
          <pc:sldLayoutMkLst>
            <pc:docMk/>
            <pc:sldMasterMk cId="3048249942" sldId="2147483662"/>
            <pc:sldLayoutMk cId="1348456344" sldId="2147483668"/>
          </pc:sldLayoutMkLst>
          <pc:picChg chg="del">
            <ac:chgData name="Marco Parenzan" userId="a83bbb23f3e251dc" providerId="LiveId" clId="{66402350-CCAD-4E50-B438-9849571A7D8A}" dt="2023-01-06T10:29:52.392" v="133" actId="478"/>
            <ac:picMkLst>
              <pc:docMk/>
              <pc:sldMasterMk cId="3048249942" sldId="2147483662"/>
              <pc:sldLayoutMk cId="1348456344" sldId="2147483668"/>
              <ac:picMk id="8" creationId="{5FF66F68-C8E3-49DD-CD58-1CDF06036E32}"/>
            </ac:picMkLst>
          </pc:picChg>
        </pc:sldLayoutChg>
        <pc:sldLayoutChg chg="delSp add mod replId">
          <pc:chgData name="Marco Parenzan" userId="a83bbb23f3e251dc" providerId="LiveId" clId="{66402350-CCAD-4E50-B438-9849571A7D8A}" dt="2023-01-06T10:29:53.910" v="134" actId="478"/>
          <pc:sldLayoutMkLst>
            <pc:docMk/>
            <pc:sldMasterMk cId="3048249942" sldId="2147483662"/>
            <pc:sldLayoutMk cId="3085813651" sldId="2147483669"/>
          </pc:sldLayoutMkLst>
          <pc:picChg chg="del">
            <ac:chgData name="Marco Parenzan" userId="a83bbb23f3e251dc" providerId="LiveId" clId="{66402350-CCAD-4E50-B438-9849571A7D8A}" dt="2023-01-06T10:29:53.910" v="134" actId="478"/>
            <ac:picMkLst>
              <pc:docMk/>
              <pc:sldMasterMk cId="3048249942" sldId="2147483662"/>
              <pc:sldLayoutMk cId="3085813651" sldId="2147483669"/>
              <ac:picMk id="6" creationId="{9D807C16-CC92-2151-D639-06C0FE42325A}"/>
            </ac:picMkLst>
          </pc:picChg>
        </pc:sldLayoutChg>
        <pc:sldLayoutChg chg="addSp delSp modSp add mod modTransition">
          <pc:chgData name="Marco Parenzan" userId="a83bbb23f3e251dc" providerId="LiveId" clId="{66402350-CCAD-4E50-B438-9849571A7D8A}" dt="2023-01-06T10:44:01.382" v="227" actId="478"/>
          <pc:sldLayoutMkLst>
            <pc:docMk/>
            <pc:sldMasterMk cId="588639137" sldId="2147483672"/>
            <pc:sldLayoutMk cId="1650863424" sldId="2147483670"/>
          </pc:sldLayoutMkLst>
          <pc:spChg chg="mod">
            <ac:chgData name="Marco Parenzan" userId="a83bbb23f3e251dc" providerId="LiveId" clId="{66402350-CCAD-4E50-B438-9849571A7D8A}" dt="2023-01-06T10:41:52.952" v="217" actId="20577"/>
            <ac:spMkLst>
              <pc:docMk/>
              <pc:sldMasterMk cId="588639137" sldId="2147483672"/>
              <pc:sldLayoutMk cId="1650863424" sldId="2147483670"/>
              <ac:spMk id="2" creationId="{5602A9AB-AE88-89CB-1B76-390A6977627A}"/>
            </ac:spMkLst>
          </pc:spChg>
          <pc:picChg chg="add del mod">
            <ac:chgData name="Marco Parenzan" userId="a83bbb23f3e251dc" providerId="LiveId" clId="{66402350-CCAD-4E50-B438-9849571A7D8A}" dt="2023-01-06T10:44:01.382" v="227" actId="478"/>
            <ac:picMkLst>
              <pc:docMk/>
              <pc:sldMasterMk cId="588639137" sldId="2147483672"/>
              <pc:sldLayoutMk cId="1650863424" sldId="2147483670"/>
              <ac:picMk id="4" creationId="{04A261CA-1A8F-8D3C-9A4C-B3CA2DD8F7DC}"/>
            </ac:picMkLst>
          </pc:picChg>
          <pc:picChg chg="add mod">
            <ac:chgData name="Marco Parenzan" userId="a83bbb23f3e251dc" providerId="LiveId" clId="{66402350-CCAD-4E50-B438-9849571A7D8A}" dt="2023-01-06T10:43:31.287" v="225" actId="1076"/>
            <ac:picMkLst>
              <pc:docMk/>
              <pc:sldMasterMk cId="588639137" sldId="2147483672"/>
              <pc:sldLayoutMk cId="1650863424" sldId="2147483670"/>
              <ac:picMk id="6" creationId="{934DCD6D-3FEB-3FA4-B528-3D2D37FBA7C2}"/>
            </ac:picMkLst>
          </pc:picChg>
          <pc:picChg chg="add mod">
            <ac:chgData name="Marco Parenzan" userId="a83bbb23f3e251dc" providerId="LiveId" clId="{66402350-CCAD-4E50-B438-9849571A7D8A}" dt="2023-01-06T10:43:29.761" v="224" actId="1076"/>
            <ac:picMkLst>
              <pc:docMk/>
              <pc:sldMasterMk cId="588639137" sldId="2147483672"/>
              <pc:sldLayoutMk cId="1650863424" sldId="2147483670"/>
              <ac:picMk id="8" creationId="{C2900851-0776-B528-881E-5EE04892404D}"/>
            </ac:picMkLst>
          </pc:picChg>
        </pc:sldLayoutChg>
        <pc:sldLayoutChg chg="addSp delSp modSp mod">
          <pc:chgData name="Marco Parenzan" userId="a83bbb23f3e251dc" providerId="LiveId" clId="{66402350-CCAD-4E50-B438-9849571A7D8A}" dt="2023-01-06T11:28:55.383" v="665" actId="732"/>
          <pc:sldLayoutMkLst>
            <pc:docMk/>
            <pc:sldMasterMk cId="3048249942" sldId="2147483662"/>
            <pc:sldLayoutMk cId="3537068099" sldId="2147483676"/>
          </pc:sldLayoutMkLst>
          <pc:spChg chg="mod">
            <ac:chgData name="Marco Parenzan" userId="a83bbb23f3e251dc" providerId="LiveId" clId="{66402350-CCAD-4E50-B438-9849571A7D8A}" dt="2023-01-06T11:15:49.523" v="457" actId="14100"/>
            <ac:spMkLst>
              <pc:docMk/>
              <pc:sldMasterMk cId="3048249942" sldId="2147483662"/>
              <pc:sldLayoutMk cId="3537068099" sldId="2147483676"/>
              <ac:spMk id="2" creationId="{5602A9AB-AE88-89CB-1B76-390A6977627A}"/>
            </ac:spMkLst>
          </pc:spChg>
          <pc:spChg chg="add mod">
            <ac:chgData name="Marco Parenzan" userId="a83bbb23f3e251dc" providerId="LiveId" clId="{66402350-CCAD-4E50-B438-9849571A7D8A}" dt="2023-01-06T11:15:45.715" v="456" actId="113"/>
            <ac:spMkLst>
              <pc:docMk/>
              <pc:sldMasterMk cId="3048249942" sldId="2147483662"/>
              <pc:sldLayoutMk cId="3537068099" sldId="2147483676"/>
              <ac:spMk id="3" creationId="{F838814C-AFC5-7090-7725-992B3C66177E}"/>
            </ac:spMkLst>
          </pc:spChg>
          <pc:spChg chg="add mod">
            <ac:chgData name="Marco Parenzan" userId="a83bbb23f3e251dc" providerId="LiveId" clId="{66402350-CCAD-4E50-B438-9849571A7D8A}" dt="2023-01-06T11:20:37.631" v="512"/>
            <ac:spMkLst>
              <pc:docMk/>
              <pc:sldMasterMk cId="3048249942" sldId="2147483662"/>
              <pc:sldLayoutMk cId="3537068099" sldId="2147483676"/>
              <ac:spMk id="5" creationId="{48346F48-04C9-D7AB-5D6F-36054BA3343F}"/>
            </ac:spMkLst>
          </pc:spChg>
          <pc:spChg chg="del">
            <ac:chgData name="Marco Parenzan" userId="a83bbb23f3e251dc" providerId="LiveId" clId="{66402350-CCAD-4E50-B438-9849571A7D8A}" dt="2023-01-06T11:20:37.506" v="511" actId="478"/>
            <ac:spMkLst>
              <pc:docMk/>
              <pc:sldMasterMk cId="3048249942" sldId="2147483662"/>
              <pc:sldLayoutMk cId="3537068099" sldId="2147483676"/>
              <ac:spMk id="17" creationId="{DF0AA165-FA6E-90B8-08CB-207552BEAA40}"/>
            </ac:spMkLst>
          </pc:spChg>
          <pc:picChg chg="add mod">
            <ac:chgData name="Marco Parenzan" userId="a83bbb23f3e251dc" providerId="LiveId" clId="{66402350-CCAD-4E50-B438-9849571A7D8A}" dt="2023-01-06T11:20:37.631" v="512"/>
            <ac:picMkLst>
              <pc:docMk/>
              <pc:sldMasterMk cId="3048249942" sldId="2147483662"/>
              <pc:sldLayoutMk cId="3537068099" sldId="2147483676"/>
              <ac:picMk id="4" creationId="{993619CA-DC9E-0BFC-1729-65D8098BDBA3}"/>
            </ac:picMkLst>
          </pc:picChg>
          <pc:picChg chg="add mod modCrop">
            <ac:chgData name="Marco Parenzan" userId="a83bbb23f3e251dc" providerId="LiveId" clId="{66402350-CCAD-4E50-B438-9849571A7D8A}" dt="2023-01-06T11:28:55.383" v="665" actId="732"/>
            <ac:picMkLst>
              <pc:docMk/>
              <pc:sldMasterMk cId="3048249942" sldId="2147483662"/>
              <pc:sldLayoutMk cId="3537068099" sldId="2147483676"/>
              <ac:picMk id="6" creationId="{786474AB-A117-A5F1-5439-2BC5250C69F4}"/>
            </ac:picMkLst>
          </pc:picChg>
          <pc:picChg chg="del">
            <ac:chgData name="Marco Parenzan" userId="a83bbb23f3e251dc" providerId="LiveId" clId="{66402350-CCAD-4E50-B438-9849571A7D8A}" dt="2023-01-06T11:20:37.506" v="511" actId="478"/>
            <ac:picMkLst>
              <pc:docMk/>
              <pc:sldMasterMk cId="3048249942" sldId="2147483662"/>
              <pc:sldLayoutMk cId="3537068099" sldId="2147483676"/>
              <ac:picMk id="16" creationId="{CF63D016-4C9E-DB02-5EAD-CE4E16714D57}"/>
            </ac:picMkLst>
          </pc:picChg>
        </pc:sldLayoutChg>
        <pc:sldLayoutChg chg="modSp del mod ord">
          <pc:chgData name="Marco Parenzan" userId="a83bbb23f3e251dc" providerId="LiveId" clId="{66402350-CCAD-4E50-B438-9849571A7D8A}" dt="2023-01-06T10:54:55.074" v="356" actId="2696"/>
          <pc:sldLayoutMkLst>
            <pc:docMk/>
            <pc:sldMasterMk cId="3048249942" sldId="2147483662"/>
            <pc:sldLayoutMk cId="666959592" sldId="2147483680"/>
          </pc:sldLayoutMkLst>
          <pc:spChg chg="mod">
            <ac:chgData name="Marco Parenzan" userId="a83bbb23f3e251dc" providerId="LiveId" clId="{66402350-CCAD-4E50-B438-9849571A7D8A}" dt="2023-01-06T10:54:30.241" v="352" actId="255"/>
            <ac:spMkLst>
              <pc:docMk/>
              <pc:sldMasterMk cId="3048249942" sldId="2147483662"/>
              <pc:sldLayoutMk cId="666959592" sldId="2147483680"/>
              <ac:spMk id="2" creationId="{4DA9C337-6C11-B602-7821-E90975453BC9}"/>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3" creationId="{1D63C144-751C-15F5-7CE2-1A097C00C581}"/>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4" creationId="{14B25C0B-9018-A960-419F-029D3E4391DD}"/>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5" creationId="{FD7063C8-55F3-0B0F-06E0-CEAA3D7C2912}"/>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6" creationId="{FF8F8039-ACCB-B5E3-BA0F-AF67CA9AF296}"/>
            </ac:spMkLst>
          </pc:spChg>
        </pc:sldLayoutChg>
        <pc:sldLayoutChg chg="modSp mod">
          <pc:chgData name="Marco Parenzan" userId="a83bbb23f3e251dc" providerId="LiveId" clId="{66402350-CCAD-4E50-B438-9849571A7D8A}" dt="2023-01-06T11:29:47.508" v="666" actId="1076"/>
          <pc:sldLayoutMkLst>
            <pc:docMk/>
            <pc:sldMasterMk cId="3048249942" sldId="2147483662"/>
            <pc:sldLayoutMk cId="3146291815" sldId="2147483682"/>
          </pc:sldLayoutMkLst>
          <pc:spChg chg="mod">
            <ac:chgData name="Marco Parenzan" userId="a83bbb23f3e251dc" providerId="LiveId" clId="{66402350-CCAD-4E50-B438-9849571A7D8A}" dt="2023-01-06T10:57:06.881" v="370" actId="207"/>
            <ac:spMkLst>
              <pc:docMk/>
              <pc:sldMasterMk cId="3048249942" sldId="2147483662"/>
              <pc:sldLayoutMk cId="3146291815" sldId="2147483682"/>
              <ac:spMk id="3" creationId="{1D63C144-751C-15F5-7CE2-1A097C00C581}"/>
            </ac:spMkLst>
          </pc:spChg>
          <pc:picChg chg="mod">
            <ac:chgData name="Marco Parenzan" userId="a83bbb23f3e251dc" providerId="LiveId" clId="{66402350-CCAD-4E50-B438-9849571A7D8A}" dt="2023-01-06T11:29:47.508" v="666" actId="1076"/>
            <ac:picMkLst>
              <pc:docMk/>
              <pc:sldMasterMk cId="3048249942" sldId="2147483662"/>
              <pc:sldLayoutMk cId="3146291815" sldId="2147483682"/>
              <ac:picMk id="4" creationId="{04551755-40A2-2C77-FC89-FDD8273B9487}"/>
            </ac:picMkLst>
          </pc:picChg>
        </pc:sldLayoutChg>
        <pc:sldLayoutChg chg="addSp modSp mod">
          <pc:chgData name="Marco Parenzan" userId="a83bbb23f3e251dc" providerId="LiveId" clId="{66402350-CCAD-4E50-B438-9849571A7D8A}" dt="2023-01-06T11:18:35.269" v="494" actId="1076"/>
          <pc:sldLayoutMkLst>
            <pc:docMk/>
            <pc:sldMasterMk cId="3048249942" sldId="2147483662"/>
            <pc:sldLayoutMk cId="2892653985" sldId="2147483686"/>
          </pc:sldLayoutMkLst>
          <pc:spChg chg="add mod">
            <ac:chgData name="Marco Parenzan" userId="a83bbb23f3e251dc" providerId="LiveId" clId="{66402350-CCAD-4E50-B438-9849571A7D8A}" dt="2023-01-06T11:18:35.269" v="494" actId="1076"/>
            <ac:spMkLst>
              <pc:docMk/>
              <pc:sldMasterMk cId="3048249942" sldId="2147483662"/>
              <pc:sldLayoutMk cId="2892653985" sldId="2147483686"/>
              <ac:spMk id="2" creationId="{A5526F36-328F-5C7D-AC93-BE258653EBFE}"/>
            </ac:spMkLst>
          </pc:spChg>
          <pc:spChg chg="mod ord">
            <ac:chgData name="Marco Parenzan" userId="a83bbb23f3e251dc" providerId="LiveId" clId="{66402350-CCAD-4E50-B438-9849571A7D8A}" dt="2023-01-06T11:18:29.883" v="493" actId="20577"/>
            <ac:spMkLst>
              <pc:docMk/>
              <pc:sldMasterMk cId="3048249942" sldId="2147483662"/>
              <pc:sldLayoutMk cId="2892653985" sldId="2147483686"/>
              <ac:spMk id="9" creationId="{47896805-5E99-8767-16A9-13F7E7D6CD73}"/>
            </ac:spMkLst>
          </pc:spChg>
        </pc:sldLayoutChg>
      </pc:sldMasterChg>
      <pc:sldMasterChg chg="addSp delSp modSp new del mod addSldLayout delSldLayout modSldLayout sldLayoutOrd">
        <pc:chgData name="Marco Parenzan" userId="a83bbb23f3e251dc" providerId="LiveId" clId="{66402350-CCAD-4E50-B438-9849571A7D8A}" dt="2023-01-06T10:40:00.620" v="205" actId="2696"/>
        <pc:sldMasterMkLst>
          <pc:docMk/>
          <pc:sldMasterMk cId="2909993051" sldId="2147483670"/>
        </pc:sldMasterMkLst>
        <pc:spChg chg="del">
          <ac:chgData name="Marco Parenzan" userId="a83bbb23f3e251dc" providerId="LiveId" clId="{66402350-CCAD-4E50-B438-9849571A7D8A}" dt="2023-01-06T10:25:34.312" v="64" actId="478"/>
          <ac:spMkLst>
            <pc:docMk/>
            <pc:sldMasterMk cId="2909993051" sldId="2147483670"/>
            <ac:spMk id="2" creationId="{546EE528-AFA7-03F7-F787-9A30054E5471}"/>
          </ac:spMkLst>
        </pc:spChg>
        <pc:spChg chg="del">
          <ac:chgData name="Marco Parenzan" userId="a83bbb23f3e251dc" providerId="LiveId" clId="{66402350-CCAD-4E50-B438-9849571A7D8A}" dt="2023-01-06T10:25:35.232" v="65" actId="478"/>
          <ac:spMkLst>
            <pc:docMk/>
            <pc:sldMasterMk cId="2909993051" sldId="2147483670"/>
            <ac:spMk id="3" creationId="{713D5348-467D-0EBA-5F3B-635670C3F498}"/>
          </ac:spMkLst>
        </pc:spChg>
        <pc:spChg chg="del">
          <ac:chgData name="Marco Parenzan" userId="a83bbb23f3e251dc" providerId="LiveId" clId="{66402350-CCAD-4E50-B438-9849571A7D8A}" dt="2023-01-06T10:25:37.551" v="66" actId="478"/>
          <ac:spMkLst>
            <pc:docMk/>
            <pc:sldMasterMk cId="2909993051" sldId="2147483670"/>
            <ac:spMk id="4" creationId="{8A76C681-1EA6-1C94-DA8C-0BA7AE197301}"/>
          </ac:spMkLst>
        </pc:spChg>
        <pc:spChg chg="del">
          <ac:chgData name="Marco Parenzan" userId="a83bbb23f3e251dc" providerId="LiveId" clId="{66402350-CCAD-4E50-B438-9849571A7D8A}" dt="2023-01-06T10:25:37.551" v="66" actId="478"/>
          <ac:spMkLst>
            <pc:docMk/>
            <pc:sldMasterMk cId="2909993051" sldId="2147483670"/>
            <ac:spMk id="5" creationId="{76EA99C5-80CC-D451-CEFC-72FCF2FD5424}"/>
          </ac:spMkLst>
        </pc:spChg>
        <pc:spChg chg="del">
          <ac:chgData name="Marco Parenzan" userId="a83bbb23f3e251dc" providerId="LiveId" clId="{66402350-CCAD-4E50-B438-9849571A7D8A}" dt="2023-01-06T10:25:37.551" v="66" actId="478"/>
          <ac:spMkLst>
            <pc:docMk/>
            <pc:sldMasterMk cId="2909993051" sldId="2147483670"/>
            <ac:spMk id="6" creationId="{97F961D2-5AFF-7546-ED60-D92E2405D03E}"/>
          </ac:spMkLst>
        </pc:spChg>
        <pc:picChg chg="add del mod">
          <ac:chgData name="Marco Parenzan" userId="a83bbb23f3e251dc" providerId="LiveId" clId="{66402350-CCAD-4E50-B438-9849571A7D8A}" dt="2023-01-06T10:29:14.831" v="126" actId="478"/>
          <ac:picMkLst>
            <pc:docMk/>
            <pc:sldMasterMk cId="2909993051" sldId="2147483670"/>
            <ac:picMk id="8" creationId="{99D0616E-3D68-219C-D88E-9E201A96C544}"/>
          </ac:picMkLst>
        </pc:picChg>
        <pc:picChg chg="add del">
          <ac:chgData name="Marco Parenzan" userId="a83bbb23f3e251dc" providerId="LiveId" clId="{66402350-CCAD-4E50-B438-9849571A7D8A}" dt="2023-01-06T10:37:04.778" v="181" actId="21"/>
          <ac:picMkLst>
            <pc:docMk/>
            <pc:sldMasterMk cId="2909993051" sldId="2147483670"/>
            <ac:picMk id="10" creationId="{24708625-1AFA-4855-9A6D-79D9C8BD6AA2}"/>
          </ac:picMkLst>
        </pc:picChg>
        <pc:sldLayoutChg chg="delSp modSp del mod ord">
          <pc:chgData name="Marco Parenzan" userId="a83bbb23f3e251dc" providerId="LiveId" clId="{66402350-CCAD-4E50-B438-9849571A7D8A}" dt="2023-01-06T10:40:00.616" v="204" actId="2696"/>
          <pc:sldLayoutMkLst>
            <pc:docMk/>
            <pc:sldMasterMk cId="2909993051" sldId="2147483670"/>
            <pc:sldLayoutMk cId="3392454998" sldId="2147483664"/>
          </pc:sldLayoutMkLst>
          <pc:spChg chg="mod">
            <ac:chgData name="Marco Parenzan" userId="a83bbb23f3e251dc" providerId="LiveId" clId="{66402350-CCAD-4E50-B438-9849571A7D8A}" dt="2023-01-06T10:25:23.130" v="62" actId="20578"/>
            <ac:spMkLst>
              <pc:docMk/>
              <pc:sldMasterMk cId="2909993051" sldId="2147483670"/>
              <pc:sldLayoutMk cId="3392454998" sldId="2147483664"/>
              <ac:spMk id="2" creationId="{3483A32E-F292-BB75-B917-167F08F854CB}"/>
            </ac:spMkLst>
          </pc:spChg>
          <pc:spChg chg="mod">
            <ac:chgData name="Marco Parenzan" userId="a83bbb23f3e251dc" providerId="LiveId" clId="{66402350-CCAD-4E50-B438-9849571A7D8A}" dt="2023-01-06T10:25:23.130" v="62" actId="20578"/>
            <ac:spMkLst>
              <pc:docMk/>
              <pc:sldMasterMk cId="2909993051" sldId="2147483670"/>
              <pc:sldLayoutMk cId="3392454998" sldId="2147483664"/>
              <ac:spMk id="3" creationId="{6CB67962-7DAD-27C7-AE18-58D126B021BE}"/>
            </ac:spMkLst>
          </pc:spChg>
          <pc:picChg chg="del">
            <ac:chgData name="Marco Parenzan" userId="a83bbb23f3e251dc" providerId="LiveId" clId="{66402350-CCAD-4E50-B438-9849571A7D8A}" dt="2023-01-06T10:28:05.610" v="124" actId="478"/>
            <ac:picMkLst>
              <pc:docMk/>
              <pc:sldMasterMk cId="2909993051" sldId="2147483670"/>
              <pc:sldLayoutMk cId="3392454998" sldId="2147483664"/>
              <ac:picMk id="13" creationId="{F24ACC4D-6C22-786F-EE96-E12EA0B91599}"/>
            </ac:picMkLst>
          </pc:picChg>
        </pc:sldLayoutChg>
        <pc:sldLayoutChg chg="mod ord">
          <pc:chgData name="Marco Parenzan" userId="a83bbb23f3e251dc" providerId="LiveId" clId="{66402350-CCAD-4E50-B438-9849571A7D8A}" dt="2023-01-06T10:25:25.807" v="63" actId="20578"/>
          <pc:sldLayoutMkLst>
            <pc:docMk/>
            <pc:sldMasterMk cId="3048249942" sldId="2147483662"/>
            <pc:sldLayoutMk cId="1451037226" sldId="2147483667"/>
          </pc:sldLayoutMkLst>
        </pc:sldLayoutChg>
        <pc:sldLayoutChg chg="new del replId">
          <pc:chgData name="Marco Parenzan" userId="a83bbb23f3e251dc" providerId="LiveId" clId="{66402350-CCAD-4E50-B438-9849571A7D8A}" dt="2023-01-06T10:25:18.689" v="51" actId="2696"/>
          <pc:sldLayoutMkLst>
            <pc:docMk/>
            <pc:sldMasterMk cId="2909993051" sldId="2147483670"/>
            <pc:sldLayoutMk cId="3441539080" sldId="2147483671"/>
          </pc:sldLayoutMkLst>
        </pc:sldLayoutChg>
        <pc:sldLayoutChg chg="new del replId">
          <pc:chgData name="Marco Parenzan" userId="a83bbb23f3e251dc" providerId="LiveId" clId="{66402350-CCAD-4E50-B438-9849571A7D8A}" dt="2023-01-06T10:25:18.701" v="52" actId="2696"/>
          <pc:sldLayoutMkLst>
            <pc:docMk/>
            <pc:sldMasterMk cId="2909993051" sldId="2147483670"/>
            <pc:sldLayoutMk cId="206478757" sldId="2147483672"/>
          </pc:sldLayoutMkLst>
        </pc:sldLayoutChg>
        <pc:sldLayoutChg chg="new del replId">
          <pc:chgData name="Marco Parenzan" userId="a83bbb23f3e251dc" providerId="LiveId" clId="{66402350-CCAD-4E50-B438-9849571A7D8A}" dt="2023-01-06T10:25:18.711" v="53" actId="2696"/>
          <pc:sldLayoutMkLst>
            <pc:docMk/>
            <pc:sldMasterMk cId="2909993051" sldId="2147483670"/>
            <pc:sldLayoutMk cId="556332406" sldId="2147483673"/>
          </pc:sldLayoutMkLst>
        </pc:sldLayoutChg>
        <pc:sldLayoutChg chg="new del replId">
          <pc:chgData name="Marco Parenzan" userId="a83bbb23f3e251dc" providerId="LiveId" clId="{66402350-CCAD-4E50-B438-9849571A7D8A}" dt="2023-01-06T10:25:18.727" v="54" actId="2696"/>
          <pc:sldLayoutMkLst>
            <pc:docMk/>
            <pc:sldMasterMk cId="2909993051" sldId="2147483670"/>
            <pc:sldLayoutMk cId="450247207" sldId="2147483674"/>
          </pc:sldLayoutMkLst>
        </pc:sldLayoutChg>
        <pc:sldLayoutChg chg="new del replId">
          <pc:chgData name="Marco Parenzan" userId="a83bbb23f3e251dc" providerId="LiveId" clId="{66402350-CCAD-4E50-B438-9849571A7D8A}" dt="2023-01-06T10:25:18.742" v="55" actId="2696"/>
          <pc:sldLayoutMkLst>
            <pc:docMk/>
            <pc:sldMasterMk cId="2909993051" sldId="2147483670"/>
            <pc:sldLayoutMk cId="1613828071" sldId="2147483675"/>
          </pc:sldLayoutMkLst>
        </pc:sldLayoutChg>
        <pc:sldLayoutChg chg="new del replId">
          <pc:chgData name="Marco Parenzan" userId="a83bbb23f3e251dc" providerId="LiveId" clId="{66402350-CCAD-4E50-B438-9849571A7D8A}" dt="2023-01-06T10:25:18.752" v="56" actId="2696"/>
          <pc:sldLayoutMkLst>
            <pc:docMk/>
            <pc:sldMasterMk cId="2909993051" sldId="2147483670"/>
            <pc:sldLayoutMk cId="475299139" sldId="2147483676"/>
          </pc:sldLayoutMkLst>
        </pc:sldLayoutChg>
        <pc:sldLayoutChg chg="new del replId">
          <pc:chgData name="Marco Parenzan" userId="a83bbb23f3e251dc" providerId="LiveId" clId="{66402350-CCAD-4E50-B438-9849571A7D8A}" dt="2023-01-06T10:25:18.760" v="57" actId="2696"/>
          <pc:sldLayoutMkLst>
            <pc:docMk/>
            <pc:sldMasterMk cId="2909993051" sldId="2147483670"/>
            <pc:sldLayoutMk cId="2574530244" sldId="2147483677"/>
          </pc:sldLayoutMkLst>
        </pc:sldLayoutChg>
        <pc:sldLayoutChg chg="new del replId">
          <pc:chgData name="Marco Parenzan" userId="a83bbb23f3e251dc" providerId="LiveId" clId="{66402350-CCAD-4E50-B438-9849571A7D8A}" dt="2023-01-06T10:25:18.773" v="58" actId="2696"/>
          <pc:sldLayoutMkLst>
            <pc:docMk/>
            <pc:sldMasterMk cId="2909993051" sldId="2147483670"/>
            <pc:sldLayoutMk cId="2798777428" sldId="2147483678"/>
          </pc:sldLayoutMkLst>
        </pc:sldLayoutChg>
        <pc:sldLayoutChg chg="new del replId">
          <pc:chgData name="Marco Parenzan" userId="a83bbb23f3e251dc" providerId="LiveId" clId="{66402350-CCAD-4E50-B438-9849571A7D8A}" dt="2023-01-06T10:25:18.783" v="59" actId="2696"/>
          <pc:sldLayoutMkLst>
            <pc:docMk/>
            <pc:sldMasterMk cId="2909993051" sldId="2147483670"/>
            <pc:sldLayoutMk cId="1517198182" sldId="2147483679"/>
          </pc:sldLayoutMkLst>
        </pc:sldLayoutChg>
        <pc:sldLayoutChg chg="new del replId">
          <pc:chgData name="Marco Parenzan" userId="a83bbb23f3e251dc" providerId="LiveId" clId="{66402350-CCAD-4E50-B438-9849571A7D8A}" dt="2023-01-06T10:25:18.794" v="60" actId="2696"/>
          <pc:sldLayoutMkLst>
            <pc:docMk/>
            <pc:sldMasterMk cId="2909993051" sldId="2147483670"/>
            <pc:sldLayoutMk cId="580569045" sldId="2147483680"/>
          </pc:sldLayoutMkLst>
        </pc:sldLayoutChg>
        <pc:sldLayoutChg chg="new del replId">
          <pc:chgData name="Marco Parenzan" userId="a83bbb23f3e251dc" providerId="LiveId" clId="{66402350-CCAD-4E50-B438-9849571A7D8A}" dt="2023-01-06T10:25:18.805" v="61" actId="2696"/>
          <pc:sldLayoutMkLst>
            <pc:docMk/>
            <pc:sldMasterMk cId="2909993051" sldId="2147483670"/>
            <pc:sldLayoutMk cId="1083157441" sldId="2147483681"/>
          </pc:sldLayoutMkLst>
        </pc:sldLayoutChg>
      </pc:sldMasterChg>
      <pc:sldMasterChg chg="addSp delSp modSp new mod addSldLayout delSldLayout modSldLayout sldLayoutOrd">
        <pc:chgData name="Marco Parenzan" userId="a83bbb23f3e251dc" providerId="LiveId" clId="{66402350-CCAD-4E50-B438-9849571A7D8A}" dt="2023-01-06T11:30:07.160" v="669" actId="478"/>
        <pc:sldMasterMkLst>
          <pc:docMk/>
          <pc:sldMasterMk cId="588639137" sldId="2147483672"/>
        </pc:sldMasterMkLst>
        <pc:spChg chg="del">
          <ac:chgData name="Marco Parenzan" userId="a83bbb23f3e251dc" providerId="LiveId" clId="{66402350-CCAD-4E50-B438-9849571A7D8A}" dt="2023-01-06T10:51:58.183" v="333" actId="478"/>
          <ac:spMkLst>
            <pc:docMk/>
            <pc:sldMasterMk cId="588639137" sldId="2147483672"/>
            <ac:spMk id="2" creationId="{90EB23AA-DABE-E2B9-4C04-1EA4B1882A54}"/>
          </ac:spMkLst>
        </pc:spChg>
        <pc:spChg chg="del">
          <ac:chgData name="Marco Parenzan" userId="a83bbb23f3e251dc" providerId="LiveId" clId="{66402350-CCAD-4E50-B438-9849571A7D8A}" dt="2023-01-06T10:51:58.183" v="333" actId="478"/>
          <ac:spMkLst>
            <pc:docMk/>
            <pc:sldMasterMk cId="588639137" sldId="2147483672"/>
            <ac:spMk id="3" creationId="{33ED57D5-CEFF-6AB1-B8AE-638DE0E77EF0}"/>
          </ac:spMkLst>
        </pc:spChg>
        <pc:spChg chg="del">
          <ac:chgData name="Marco Parenzan" userId="a83bbb23f3e251dc" providerId="LiveId" clId="{66402350-CCAD-4E50-B438-9849571A7D8A}" dt="2023-01-06T10:51:58.183" v="333" actId="478"/>
          <ac:spMkLst>
            <pc:docMk/>
            <pc:sldMasterMk cId="588639137" sldId="2147483672"/>
            <ac:spMk id="4" creationId="{1DD0AEBE-DE33-B4B9-D8D1-A1AA7BFBDD5D}"/>
          </ac:spMkLst>
        </pc:spChg>
        <pc:spChg chg="del">
          <ac:chgData name="Marco Parenzan" userId="a83bbb23f3e251dc" providerId="LiveId" clId="{66402350-CCAD-4E50-B438-9849571A7D8A}" dt="2023-01-06T10:51:58.183" v="333" actId="478"/>
          <ac:spMkLst>
            <pc:docMk/>
            <pc:sldMasterMk cId="588639137" sldId="2147483672"/>
            <ac:spMk id="5" creationId="{19E36829-5CE2-954B-2EA1-D25A9B77C658}"/>
          </ac:spMkLst>
        </pc:spChg>
        <pc:spChg chg="del">
          <ac:chgData name="Marco Parenzan" userId="a83bbb23f3e251dc" providerId="LiveId" clId="{66402350-CCAD-4E50-B438-9849571A7D8A}" dt="2023-01-06T10:51:58.183" v="333" actId="478"/>
          <ac:spMkLst>
            <pc:docMk/>
            <pc:sldMasterMk cId="588639137" sldId="2147483672"/>
            <ac:spMk id="6" creationId="{45D950C6-70F4-EBB6-C006-1F76E1450470}"/>
          </ac:spMkLst>
        </pc:spChg>
        <pc:picChg chg="add del mod">
          <ac:chgData name="Marco Parenzan" userId="a83bbb23f3e251dc" providerId="LiveId" clId="{66402350-CCAD-4E50-B438-9849571A7D8A}" dt="2023-01-06T10:51:51.072" v="330" actId="478"/>
          <ac:picMkLst>
            <pc:docMk/>
            <pc:sldMasterMk cId="588639137" sldId="2147483672"/>
            <ac:picMk id="7" creationId="{8422A227-925A-3B4F-8BD4-313BD1419CB5}"/>
          </ac:picMkLst>
        </pc:picChg>
        <pc:picChg chg="add mod ord">
          <ac:chgData name="Marco Parenzan" userId="a83bbb23f3e251dc" providerId="LiveId" clId="{66402350-CCAD-4E50-B438-9849571A7D8A}" dt="2023-01-06T10:51:54.143" v="332" actId="167"/>
          <ac:picMkLst>
            <pc:docMk/>
            <pc:sldMasterMk cId="588639137" sldId="2147483672"/>
            <ac:picMk id="8" creationId="{C8E1FC8A-2260-0672-D22D-7792D4A487F9}"/>
          </ac:picMkLst>
        </pc:picChg>
        <pc:picChg chg="add mod">
          <ac:chgData name="Marco Parenzan" userId="a83bbb23f3e251dc" providerId="LiveId" clId="{66402350-CCAD-4E50-B438-9849571A7D8A}" dt="2023-01-06T11:26:05.155" v="561" actId="1076"/>
          <ac:picMkLst>
            <pc:docMk/>
            <pc:sldMasterMk cId="588639137" sldId="2147483672"/>
            <ac:picMk id="9" creationId="{D0217D4C-FB8E-F44C-40C3-AD4793403BF6}"/>
          </ac:picMkLst>
        </pc:picChg>
        <pc:sldLayoutChg chg="addSp delSp modSp mod ord">
          <pc:chgData name="Marco Parenzan" userId="a83bbb23f3e251dc" providerId="LiveId" clId="{66402350-CCAD-4E50-B438-9849571A7D8A}" dt="2023-01-06T11:20:42.190" v="514"/>
          <pc:sldLayoutMkLst>
            <pc:docMk/>
            <pc:sldMasterMk cId="588639137" sldId="2147483672"/>
            <pc:sldLayoutMk cId="1650863424" sldId="2147483670"/>
          </pc:sldLayoutMkLst>
          <pc:spChg chg="del mod">
            <ac:chgData name="Marco Parenzan" userId="a83bbb23f3e251dc" providerId="LiveId" clId="{66402350-CCAD-4E50-B438-9849571A7D8A}" dt="2023-01-06T11:16:14.834" v="460" actId="478"/>
            <ac:spMkLst>
              <pc:docMk/>
              <pc:sldMasterMk cId="588639137" sldId="2147483672"/>
              <pc:sldLayoutMk cId="1650863424" sldId="2147483670"/>
              <ac:spMk id="2" creationId="{5602A9AB-AE88-89CB-1B76-390A6977627A}"/>
            </ac:spMkLst>
          </pc:spChg>
          <pc:spChg chg="add del mod">
            <ac:chgData name="Marco Parenzan" userId="a83bbb23f3e251dc" providerId="LiveId" clId="{66402350-CCAD-4E50-B438-9849571A7D8A}" dt="2023-01-06T11:20:42.066" v="513" actId="478"/>
            <ac:spMkLst>
              <pc:docMk/>
              <pc:sldMasterMk cId="588639137" sldId="2147483672"/>
              <pc:sldLayoutMk cId="1650863424" sldId="2147483670"/>
              <ac:spMk id="17" creationId="{DF0AA165-FA6E-90B8-08CB-207552BEAA40}"/>
            </ac:spMkLst>
          </pc:spChg>
          <pc:spChg chg="add del mod">
            <ac:chgData name="Marco Parenzan" userId="a83bbb23f3e251dc" providerId="LiveId" clId="{66402350-CCAD-4E50-B438-9849571A7D8A}" dt="2023-01-06T11:16:14.834" v="460" actId="478"/>
            <ac:spMkLst>
              <pc:docMk/>
              <pc:sldMasterMk cId="588639137" sldId="2147483672"/>
              <pc:sldLayoutMk cId="1650863424" sldId="2147483670"/>
              <ac:spMk id="18" creationId="{1520695B-E12C-828D-92A6-29372E7BFAB5}"/>
            </ac:spMkLst>
          </pc:spChg>
          <pc:spChg chg="add mod">
            <ac:chgData name="Marco Parenzan" userId="a83bbb23f3e251dc" providerId="LiveId" clId="{66402350-CCAD-4E50-B438-9849571A7D8A}" dt="2023-01-06T11:16:18.284" v="462" actId="14100"/>
            <ac:spMkLst>
              <pc:docMk/>
              <pc:sldMasterMk cId="588639137" sldId="2147483672"/>
              <pc:sldLayoutMk cId="1650863424" sldId="2147483670"/>
              <ac:spMk id="19" creationId="{C7553828-1DF9-28E2-0835-2E7F388A3066}"/>
            </ac:spMkLst>
          </pc:spChg>
          <pc:spChg chg="add mod">
            <ac:chgData name="Marco Parenzan" userId="a83bbb23f3e251dc" providerId="LiveId" clId="{66402350-CCAD-4E50-B438-9849571A7D8A}" dt="2023-01-06T11:16:18.284" v="462" actId="14100"/>
            <ac:spMkLst>
              <pc:docMk/>
              <pc:sldMasterMk cId="588639137" sldId="2147483672"/>
              <pc:sldLayoutMk cId="1650863424" sldId="2147483670"/>
              <ac:spMk id="20" creationId="{77B1D8FA-8652-7158-811F-67369BB660B6}"/>
            </ac:spMkLst>
          </pc:spChg>
          <pc:spChg chg="add mod">
            <ac:chgData name="Marco Parenzan" userId="a83bbb23f3e251dc" providerId="LiveId" clId="{66402350-CCAD-4E50-B438-9849571A7D8A}" dt="2023-01-06T11:20:42.190" v="514"/>
            <ac:spMkLst>
              <pc:docMk/>
              <pc:sldMasterMk cId="588639137" sldId="2147483672"/>
              <pc:sldLayoutMk cId="1650863424" sldId="2147483670"/>
              <ac:spMk id="22" creationId="{3A2AAA94-3DF5-9F9F-CD5D-59A3E3B9FDDF}"/>
            </ac:spMkLst>
          </pc:spChg>
          <pc:picChg chg="del mod">
            <ac:chgData name="Marco Parenzan" userId="a83bbb23f3e251dc" providerId="LiveId" clId="{66402350-CCAD-4E50-B438-9849571A7D8A}" dt="2023-01-06T10:46:09.959" v="263" actId="478"/>
            <ac:picMkLst>
              <pc:docMk/>
              <pc:sldMasterMk cId="588639137" sldId="2147483672"/>
              <pc:sldLayoutMk cId="1650863424" sldId="2147483670"/>
              <ac:picMk id="6" creationId="{934DCD6D-3FEB-3FA4-B528-3D2D37FBA7C2}"/>
            </ac:picMkLst>
          </pc:picChg>
          <pc:picChg chg="mod">
            <ac:chgData name="Marco Parenzan" userId="a83bbb23f3e251dc" providerId="LiveId" clId="{66402350-CCAD-4E50-B438-9849571A7D8A}" dt="2023-01-06T10:47:09.039" v="277" actId="14100"/>
            <ac:picMkLst>
              <pc:docMk/>
              <pc:sldMasterMk cId="588639137" sldId="2147483672"/>
              <pc:sldLayoutMk cId="1650863424" sldId="2147483670"/>
              <ac:picMk id="8" creationId="{C2900851-0776-B528-881E-5EE04892404D}"/>
            </ac:picMkLst>
          </pc:picChg>
          <pc:picChg chg="add del mod">
            <ac:chgData name="Marco Parenzan" userId="a83bbb23f3e251dc" providerId="LiveId" clId="{66402350-CCAD-4E50-B438-9849571A7D8A}" dt="2023-01-06T10:45:24.063" v="255" actId="478"/>
            <ac:picMkLst>
              <pc:docMk/>
              <pc:sldMasterMk cId="588639137" sldId="2147483672"/>
              <pc:sldLayoutMk cId="1650863424" sldId="2147483670"/>
              <ac:picMk id="10" creationId="{17AA4115-C64B-EAC6-C3F6-97F3AF7109B5}"/>
            </ac:picMkLst>
          </pc:picChg>
          <pc:picChg chg="add mod">
            <ac:chgData name="Marco Parenzan" userId="a83bbb23f3e251dc" providerId="LiveId" clId="{66402350-CCAD-4E50-B438-9849571A7D8A}" dt="2023-01-06T10:48:05.304" v="314" actId="1076"/>
            <ac:picMkLst>
              <pc:docMk/>
              <pc:sldMasterMk cId="588639137" sldId="2147483672"/>
              <pc:sldLayoutMk cId="1650863424" sldId="2147483670"/>
              <ac:picMk id="12" creationId="{43671D1F-FA0F-4341-7D96-A9D680FC0834}"/>
            </ac:picMkLst>
          </pc:picChg>
          <pc:picChg chg="add mod">
            <ac:chgData name="Marco Parenzan" userId="a83bbb23f3e251dc" providerId="LiveId" clId="{66402350-CCAD-4E50-B438-9849571A7D8A}" dt="2023-01-06T10:47:04.350" v="274" actId="1076"/>
            <ac:picMkLst>
              <pc:docMk/>
              <pc:sldMasterMk cId="588639137" sldId="2147483672"/>
              <pc:sldLayoutMk cId="1650863424" sldId="2147483670"/>
              <ac:picMk id="14" creationId="{A999BBB0-548B-6455-52DE-7D0D09CF399E}"/>
            </ac:picMkLst>
          </pc:picChg>
          <pc:picChg chg="add del mod">
            <ac:chgData name="Marco Parenzan" userId="a83bbb23f3e251dc" providerId="LiveId" clId="{66402350-CCAD-4E50-B438-9849571A7D8A}" dt="2023-01-06T11:20:42.066" v="513" actId="478"/>
            <ac:picMkLst>
              <pc:docMk/>
              <pc:sldMasterMk cId="588639137" sldId="2147483672"/>
              <pc:sldLayoutMk cId="1650863424" sldId="2147483670"/>
              <ac:picMk id="16" creationId="{CF63D016-4C9E-DB02-5EAD-CE4E16714D57}"/>
            </ac:picMkLst>
          </pc:picChg>
          <pc:picChg chg="add mod">
            <ac:chgData name="Marco Parenzan" userId="a83bbb23f3e251dc" providerId="LiveId" clId="{66402350-CCAD-4E50-B438-9849571A7D8A}" dt="2023-01-06T11:20:42.190" v="514"/>
            <ac:picMkLst>
              <pc:docMk/>
              <pc:sldMasterMk cId="588639137" sldId="2147483672"/>
              <pc:sldLayoutMk cId="1650863424" sldId="2147483670"/>
              <ac:picMk id="21" creationId="{40E86FEC-ADF0-3F2A-9A0F-A0EDAD23674A}"/>
            </ac:picMkLst>
          </pc:picChg>
        </pc:sldLayoutChg>
        <pc:sldLayoutChg chg="delSp modSp mod ord">
          <pc:chgData name="Marco Parenzan" userId="a83bbb23f3e251dc" providerId="LiveId" clId="{66402350-CCAD-4E50-B438-9849571A7D8A}" dt="2023-01-06T10:52:54.797" v="336" actId="6014"/>
          <pc:sldLayoutMkLst>
            <pc:docMk/>
            <pc:sldMasterMk cId="588639137" sldId="2147483672"/>
            <pc:sldLayoutMk cId="1985560996" sldId="2147483671"/>
          </pc:sldLayoutMkLst>
          <pc:spChg chg="mod">
            <ac:chgData name="Marco Parenzan" userId="a83bbb23f3e251dc" providerId="LiveId" clId="{66402350-CCAD-4E50-B438-9849571A7D8A}" dt="2023-01-06T10:48:55.889" v="317" actId="113"/>
            <ac:spMkLst>
              <pc:docMk/>
              <pc:sldMasterMk cId="588639137" sldId="2147483672"/>
              <pc:sldLayoutMk cId="1985560996" sldId="2147483671"/>
              <ac:spMk id="12" creationId="{DA50CF4F-5907-6C39-762B-A14FB24FAC2E}"/>
            </ac:spMkLst>
          </pc:spChg>
          <pc:picChg chg="del">
            <ac:chgData name="Marco Parenzan" userId="a83bbb23f3e251dc" providerId="LiveId" clId="{66402350-CCAD-4E50-B438-9849571A7D8A}" dt="2023-01-06T10:44:38.464" v="243" actId="478"/>
            <ac:picMkLst>
              <pc:docMk/>
              <pc:sldMasterMk cId="588639137" sldId="2147483672"/>
              <pc:sldLayoutMk cId="1985560996" sldId="2147483671"/>
              <ac:picMk id="3" creationId="{4BD506C5-DC20-0049-A2C2-C838EB0F267A}"/>
            </ac:picMkLst>
          </pc:picChg>
        </pc:sldLayoutChg>
        <pc:sldLayoutChg chg="new del replId">
          <pc:chgData name="Marco Parenzan" userId="a83bbb23f3e251dc" providerId="LiveId" clId="{66402350-CCAD-4E50-B438-9849571A7D8A}" dt="2023-01-06T10:44:24.455" v="229" actId="2696"/>
          <pc:sldLayoutMkLst>
            <pc:docMk/>
            <pc:sldMasterMk cId="588639137" sldId="2147483672"/>
            <pc:sldLayoutMk cId="177770616" sldId="2147483673"/>
          </pc:sldLayoutMkLst>
        </pc:sldLayoutChg>
        <pc:sldLayoutChg chg="new del replId">
          <pc:chgData name="Marco Parenzan" userId="a83bbb23f3e251dc" providerId="LiveId" clId="{66402350-CCAD-4E50-B438-9849571A7D8A}" dt="2023-01-06T10:44:24.468" v="230" actId="2696"/>
          <pc:sldLayoutMkLst>
            <pc:docMk/>
            <pc:sldMasterMk cId="588639137" sldId="2147483672"/>
            <pc:sldLayoutMk cId="3837037668" sldId="2147483674"/>
          </pc:sldLayoutMkLst>
        </pc:sldLayoutChg>
        <pc:sldLayoutChg chg="new del replId">
          <pc:chgData name="Marco Parenzan" userId="a83bbb23f3e251dc" providerId="LiveId" clId="{66402350-CCAD-4E50-B438-9849571A7D8A}" dt="2023-01-06T10:44:24.477" v="231" actId="2696"/>
          <pc:sldLayoutMkLst>
            <pc:docMk/>
            <pc:sldMasterMk cId="588639137" sldId="2147483672"/>
            <pc:sldLayoutMk cId="2537096297" sldId="2147483675"/>
          </pc:sldLayoutMkLst>
        </pc:sldLayoutChg>
        <pc:sldLayoutChg chg="new del replId">
          <pc:chgData name="Marco Parenzan" userId="a83bbb23f3e251dc" providerId="LiveId" clId="{66402350-CCAD-4E50-B438-9849571A7D8A}" dt="2023-01-06T10:44:24.491" v="232" actId="2696"/>
          <pc:sldLayoutMkLst>
            <pc:docMk/>
            <pc:sldMasterMk cId="588639137" sldId="2147483672"/>
            <pc:sldLayoutMk cId="82959204" sldId="2147483676"/>
          </pc:sldLayoutMkLst>
        </pc:sldLayoutChg>
        <pc:sldLayoutChg chg="new del replId">
          <pc:chgData name="Marco Parenzan" userId="a83bbb23f3e251dc" providerId="LiveId" clId="{66402350-CCAD-4E50-B438-9849571A7D8A}" dt="2023-01-06T10:44:24.512" v="233" actId="2696"/>
          <pc:sldLayoutMkLst>
            <pc:docMk/>
            <pc:sldMasterMk cId="588639137" sldId="2147483672"/>
            <pc:sldLayoutMk cId="534720165" sldId="2147483677"/>
          </pc:sldLayoutMkLst>
        </pc:sldLayoutChg>
        <pc:sldLayoutChg chg="new del replId">
          <pc:chgData name="Marco Parenzan" userId="a83bbb23f3e251dc" providerId="LiveId" clId="{66402350-CCAD-4E50-B438-9849571A7D8A}" dt="2023-01-06T10:44:24.525" v="234" actId="2696"/>
          <pc:sldLayoutMkLst>
            <pc:docMk/>
            <pc:sldMasterMk cId="588639137" sldId="2147483672"/>
            <pc:sldLayoutMk cId="2874796579" sldId="2147483678"/>
          </pc:sldLayoutMkLst>
        </pc:sldLayoutChg>
        <pc:sldLayoutChg chg="new del replId">
          <pc:chgData name="Marco Parenzan" userId="a83bbb23f3e251dc" providerId="LiveId" clId="{66402350-CCAD-4E50-B438-9849571A7D8A}" dt="2023-01-06T10:44:24.536" v="235" actId="2696"/>
          <pc:sldLayoutMkLst>
            <pc:docMk/>
            <pc:sldMasterMk cId="588639137" sldId="2147483672"/>
            <pc:sldLayoutMk cId="1957651002" sldId="2147483679"/>
          </pc:sldLayoutMkLst>
        </pc:sldLayoutChg>
        <pc:sldLayoutChg chg="new del replId">
          <pc:chgData name="Marco Parenzan" userId="a83bbb23f3e251dc" providerId="LiveId" clId="{66402350-CCAD-4E50-B438-9849571A7D8A}" dt="2023-01-06T10:44:24.551" v="236" actId="2696"/>
          <pc:sldLayoutMkLst>
            <pc:docMk/>
            <pc:sldMasterMk cId="588639137" sldId="2147483672"/>
            <pc:sldLayoutMk cId="2103196943" sldId="2147483680"/>
          </pc:sldLayoutMkLst>
        </pc:sldLayoutChg>
        <pc:sldLayoutChg chg="new del replId">
          <pc:chgData name="Marco Parenzan" userId="a83bbb23f3e251dc" providerId="LiveId" clId="{66402350-CCAD-4E50-B438-9849571A7D8A}" dt="2023-01-06T10:44:24.563" v="237" actId="2696"/>
          <pc:sldLayoutMkLst>
            <pc:docMk/>
            <pc:sldMasterMk cId="588639137" sldId="2147483672"/>
            <pc:sldLayoutMk cId="3147736768" sldId="2147483681"/>
          </pc:sldLayoutMkLst>
        </pc:sldLayoutChg>
        <pc:sldLayoutChg chg="new del replId">
          <pc:chgData name="Marco Parenzan" userId="a83bbb23f3e251dc" providerId="LiveId" clId="{66402350-CCAD-4E50-B438-9849571A7D8A}" dt="2023-01-06T10:44:24.577" v="238" actId="2696"/>
          <pc:sldLayoutMkLst>
            <pc:docMk/>
            <pc:sldMasterMk cId="588639137" sldId="2147483672"/>
            <pc:sldLayoutMk cId="1152703917" sldId="2147483682"/>
          </pc:sldLayoutMkLst>
        </pc:sldLayoutChg>
        <pc:sldLayoutChg chg="addSp delSp modSp mod ord">
          <pc:chgData name="Marco Parenzan" userId="a83bbb23f3e251dc" providerId="LiveId" clId="{66402350-CCAD-4E50-B438-9849571A7D8A}" dt="2023-01-06T11:30:07.160" v="669" actId="478"/>
          <pc:sldLayoutMkLst>
            <pc:docMk/>
            <pc:sldMasterMk cId="3048249942" sldId="2147483662"/>
            <pc:sldLayoutMk cId="401034613" sldId="2147483683"/>
          </pc:sldLayoutMkLst>
          <pc:spChg chg="del mod">
            <ac:chgData name="Marco Parenzan" userId="a83bbb23f3e251dc" providerId="LiveId" clId="{66402350-CCAD-4E50-B438-9849571A7D8A}" dt="2023-01-06T10:56:41.216" v="365" actId="478"/>
            <ac:spMkLst>
              <pc:docMk/>
              <pc:sldMasterMk cId="3048249942" sldId="2147483662"/>
              <pc:sldLayoutMk cId="401034613" sldId="2147483683"/>
              <ac:spMk id="2" creationId="{4DA9C337-6C11-B602-7821-E90975453BC9}"/>
            </ac:spMkLst>
          </pc:spChg>
          <pc:spChg chg="del mod">
            <ac:chgData name="Marco Parenzan" userId="a83bbb23f3e251dc" providerId="LiveId" clId="{66402350-CCAD-4E50-B438-9849571A7D8A}" dt="2023-01-06T10:56:41.216" v="365" actId="478"/>
            <ac:spMkLst>
              <pc:docMk/>
              <pc:sldMasterMk cId="3048249942" sldId="2147483662"/>
              <pc:sldLayoutMk cId="401034613" sldId="2147483683"/>
              <ac:spMk id="3" creationId="{1D63C144-751C-15F5-7CE2-1A097C00C581}"/>
            </ac:spMkLst>
          </pc:spChg>
          <pc:spChg chg="add mod">
            <ac:chgData name="Marco Parenzan" userId="a83bbb23f3e251dc" providerId="LiveId" clId="{66402350-CCAD-4E50-B438-9849571A7D8A}" dt="2023-01-06T10:57:19.047" v="373" actId="113"/>
            <ac:spMkLst>
              <pc:docMk/>
              <pc:sldMasterMk cId="3048249942" sldId="2147483662"/>
              <pc:sldLayoutMk cId="401034613" sldId="2147483683"/>
              <ac:spMk id="5" creationId="{9EAECA2C-4EA2-D4F2-734E-8B2663FDA96E}"/>
            </ac:spMkLst>
          </pc:spChg>
          <pc:spChg chg="add mod">
            <ac:chgData name="Marco Parenzan" userId="a83bbb23f3e251dc" providerId="LiveId" clId="{66402350-CCAD-4E50-B438-9849571A7D8A}" dt="2023-01-06T10:56:56.251" v="368" actId="207"/>
            <ac:spMkLst>
              <pc:docMk/>
              <pc:sldMasterMk cId="3048249942" sldId="2147483662"/>
              <pc:sldLayoutMk cId="401034613" sldId="2147483683"/>
              <ac:spMk id="6" creationId="{4C78251B-A4E5-2344-D3F4-239C2683595F}"/>
            </ac:spMkLst>
          </pc:spChg>
          <pc:picChg chg="del">
            <ac:chgData name="Marco Parenzan" userId="a83bbb23f3e251dc" providerId="LiveId" clId="{66402350-CCAD-4E50-B438-9849571A7D8A}" dt="2023-01-06T11:30:07.160" v="669" actId="478"/>
            <ac:picMkLst>
              <pc:docMk/>
              <pc:sldMasterMk cId="3048249942" sldId="2147483662"/>
              <pc:sldLayoutMk cId="401034613" sldId="2147483683"/>
              <ac:picMk id="4" creationId="{04551755-40A2-2C77-FC89-FDD8273B9487}"/>
            </ac:picMkLst>
          </pc:picChg>
        </pc:sldLayoutChg>
        <pc:sldLayoutChg chg="modSp del">
          <pc:chgData name="Marco Parenzan" userId="a83bbb23f3e251dc" providerId="LiveId" clId="{66402350-CCAD-4E50-B438-9849571A7D8A}" dt="2023-01-06T10:55:34.529" v="361" actId="2696"/>
          <pc:sldLayoutMkLst>
            <pc:docMk/>
            <pc:sldMasterMk cId="588639137" sldId="2147483672"/>
            <pc:sldLayoutMk cId="693655023" sldId="2147483683"/>
          </pc:sldLayoutMkLst>
          <pc:spChg chg="mod">
            <ac:chgData name="Marco Parenzan" userId="a83bbb23f3e251dc" providerId="LiveId" clId="{66402350-CCAD-4E50-B438-9849571A7D8A}" dt="2023-01-06T10:55:18.320" v="359"/>
            <ac:spMkLst>
              <pc:docMk/>
              <pc:sldMasterMk cId="588639137" sldId="2147483672"/>
              <pc:sldLayoutMk cId="693655023" sldId="2147483683"/>
              <ac:spMk id="2" creationId="{4DA9C337-6C11-B602-7821-E90975453BC9}"/>
            </ac:spMkLst>
          </pc:spChg>
          <pc:spChg chg="mod">
            <ac:chgData name="Marco Parenzan" userId="a83bbb23f3e251dc" providerId="LiveId" clId="{66402350-CCAD-4E50-B438-9849571A7D8A}" dt="2023-01-06T10:55:18.320" v="359"/>
            <ac:spMkLst>
              <pc:docMk/>
              <pc:sldMasterMk cId="588639137" sldId="2147483672"/>
              <pc:sldLayoutMk cId="693655023" sldId="2147483683"/>
              <ac:spMk id="3" creationId="{1D63C144-751C-15F5-7CE2-1A097C00C581}"/>
            </ac:spMkLst>
          </pc:spChg>
        </pc:sldLayoutChg>
        <pc:sldLayoutChg chg="new del replId">
          <pc:chgData name="Marco Parenzan" userId="a83bbb23f3e251dc" providerId="LiveId" clId="{66402350-CCAD-4E50-B438-9849571A7D8A}" dt="2023-01-06T10:44:24.590" v="239" actId="2696"/>
          <pc:sldLayoutMkLst>
            <pc:docMk/>
            <pc:sldMasterMk cId="588639137" sldId="2147483672"/>
            <pc:sldLayoutMk cId="1067134034" sldId="2147483683"/>
          </pc:sldLayoutMkLst>
        </pc:sldLayoutChg>
        <pc:sldLayoutChg chg="modSp">
          <pc:chgData name="Marco Parenzan" userId="a83bbb23f3e251dc" providerId="LiveId" clId="{66402350-CCAD-4E50-B438-9849571A7D8A}" dt="2023-01-06T10:55:02.680" v="357"/>
          <pc:sldLayoutMkLst>
            <pc:docMk/>
            <pc:sldMasterMk cId="588639137" sldId="2147483672"/>
            <pc:sldLayoutMk cId="3011362076" sldId="2147483683"/>
          </pc:sldLayoutMkLst>
          <pc:spChg chg="mod">
            <ac:chgData name="Marco Parenzan" userId="a83bbb23f3e251dc" providerId="LiveId" clId="{66402350-CCAD-4E50-B438-9849571A7D8A}" dt="2023-01-06T10:55:02.680" v="357"/>
            <ac:spMkLst>
              <pc:docMk/>
              <pc:sldMasterMk cId="588639137" sldId="2147483672"/>
              <pc:sldLayoutMk cId="3011362076" sldId="2147483683"/>
              <ac:spMk id="2" creationId="{4DA9C337-6C11-B602-7821-E90975453BC9}"/>
            </ac:spMkLst>
          </pc:spChg>
          <pc:spChg chg="mod">
            <ac:chgData name="Marco Parenzan" userId="a83bbb23f3e251dc" providerId="LiveId" clId="{66402350-CCAD-4E50-B438-9849571A7D8A}" dt="2023-01-06T10:55:02.680" v="357"/>
            <ac:spMkLst>
              <pc:docMk/>
              <pc:sldMasterMk cId="588639137" sldId="2147483672"/>
              <pc:sldLayoutMk cId="3011362076" sldId="2147483683"/>
              <ac:spMk id="3" creationId="{1D63C144-751C-15F5-7CE2-1A097C00C581}"/>
            </ac:spMkLst>
          </pc:spChg>
        </pc:sldLayoutChg>
        <pc:sldLayoutChg chg="modSp">
          <pc:chgData name="Marco Parenzan" userId="a83bbb23f3e251dc" providerId="LiveId" clId="{66402350-CCAD-4E50-B438-9849571A7D8A}" dt="2023-01-06T10:55:11.109" v="358"/>
          <pc:sldLayoutMkLst>
            <pc:docMk/>
            <pc:sldMasterMk cId="588639137" sldId="2147483672"/>
            <pc:sldLayoutMk cId="3876436660" sldId="2147483683"/>
          </pc:sldLayoutMkLst>
          <pc:spChg chg="mod">
            <ac:chgData name="Marco Parenzan" userId="a83bbb23f3e251dc" providerId="LiveId" clId="{66402350-CCAD-4E50-B438-9849571A7D8A}" dt="2023-01-06T10:55:11.109" v="358"/>
            <ac:spMkLst>
              <pc:docMk/>
              <pc:sldMasterMk cId="588639137" sldId="2147483672"/>
              <pc:sldLayoutMk cId="3876436660" sldId="2147483683"/>
              <ac:spMk id="2" creationId="{4DA9C337-6C11-B602-7821-E90975453BC9}"/>
            </ac:spMkLst>
          </pc:spChg>
          <pc:spChg chg="mod">
            <ac:chgData name="Marco Parenzan" userId="a83bbb23f3e251dc" providerId="LiveId" clId="{66402350-CCAD-4E50-B438-9849571A7D8A}" dt="2023-01-06T10:55:11.109" v="358"/>
            <ac:spMkLst>
              <pc:docMk/>
              <pc:sldMasterMk cId="588639137" sldId="2147483672"/>
              <pc:sldLayoutMk cId="3876436660" sldId="2147483683"/>
              <ac:spMk id="3" creationId="{1D63C144-751C-15F5-7CE2-1A097C00C581}"/>
            </ac:spMkLst>
          </pc:spChg>
        </pc:sldLayoutChg>
        <pc:sldLayoutChg chg="modSp">
          <pc:chgData name="Marco Parenzan" userId="a83bbb23f3e251dc" providerId="LiveId" clId="{66402350-CCAD-4E50-B438-9849571A7D8A}" dt="2023-01-06T10:55:22.948" v="360"/>
          <pc:sldLayoutMkLst>
            <pc:docMk/>
            <pc:sldMasterMk cId="588639137" sldId="2147483672"/>
            <pc:sldLayoutMk cId="2790012517" sldId="2147483684"/>
          </pc:sldLayoutMkLst>
          <pc:spChg chg="mod">
            <ac:chgData name="Marco Parenzan" userId="a83bbb23f3e251dc" providerId="LiveId" clId="{66402350-CCAD-4E50-B438-9849571A7D8A}" dt="2023-01-06T10:55:22.948" v="360"/>
            <ac:spMkLst>
              <pc:docMk/>
              <pc:sldMasterMk cId="588639137" sldId="2147483672"/>
              <pc:sldLayoutMk cId="2790012517" sldId="2147483684"/>
              <ac:spMk id="2" creationId="{4DA9C337-6C11-B602-7821-E90975453BC9}"/>
            </ac:spMkLst>
          </pc:spChg>
          <pc:spChg chg="mod">
            <ac:chgData name="Marco Parenzan" userId="a83bbb23f3e251dc" providerId="LiveId" clId="{66402350-CCAD-4E50-B438-9849571A7D8A}" dt="2023-01-06T10:55:22.948" v="360"/>
            <ac:spMkLst>
              <pc:docMk/>
              <pc:sldMasterMk cId="588639137" sldId="2147483672"/>
              <pc:sldLayoutMk cId="2790012517" sldId="2147483684"/>
              <ac:spMk id="3" creationId="{1D63C144-751C-15F5-7CE2-1A097C00C581}"/>
            </ac:spMkLst>
          </pc:spChg>
        </pc:sldLayoutChg>
        <pc:sldLayoutChg chg="addSp delSp modSp add mod modTransition">
          <pc:chgData name="Marco Parenzan" userId="a83bbb23f3e251dc" providerId="LiveId" clId="{66402350-CCAD-4E50-B438-9849571A7D8A}" dt="2023-01-06T11:30:02.873" v="668" actId="478"/>
          <pc:sldLayoutMkLst>
            <pc:docMk/>
            <pc:sldMasterMk cId="588639137" sldId="2147483672"/>
            <pc:sldLayoutMk cId="2926472915" sldId="2147483684"/>
          </pc:sldLayoutMkLst>
          <pc:spChg chg="del">
            <ac:chgData name="Marco Parenzan" userId="a83bbb23f3e251dc" providerId="LiveId" clId="{66402350-CCAD-4E50-B438-9849571A7D8A}" dt="2023-01-06T10:58:36.638" v="377" actId="478"/>
            <ac:spMkLst>
              <pc:docMk/>
              <pc:sldMasterMk cId="588639137" sldId="2147483672"/>
              <pc:sldLayoutMk cId="2926472915" sldId="2147483684"/>
              <ac:spMk id="5" creationId="{9EAECA2C-4EA2-D4F2-734E-8B2663FDA96E}"/>
            </ac:spMkLst>
          </pc:spChg>
          <pc:spChg chg="del">
            <ac:chgData name="Marco Parenzan" userId="a83bbb23f3e251dc" providerId="LiveId" clId="{66402350-CCAD-4E50-B438-9849571A7D8A}" dt="2023-01-06T10:58:37.904" v="378" actId="478"/>
            <ac:spMkLst>
              <pc:docMk/>
              <pc:sldMasterMk cId="588639137" sldId="2147483672"/>
              <pc:sldLayoutMk cId="2926472915" sldId="2147483684"/>
              <ac:spMk id="6" creationId="{4C78251B-A4E5-2344-D3F4-239C2683595F}"/>
            </ac:spMkLst>
          </pc:spChg>
          <pc:spChg chg="add del">
            <ac:chgData name="Marco Parenzan" userId="a83bbb23f3e251dc" providerId="LiveId" clId="{66402350-CCAD-4E50-B438-9849571A7D8A}" dt="2023-01-06T11:01:31.298" v="391" actId="11529"/>
            <ac:spMkLst>
              <pc:docMk/>
              <pc:sldMasterMk cId="588639137" sldId="2147483672"/>
              <pc:sldLayoutMk cId="2926472915" sldId="2147483684"/>
              <ac:spMk id="7" creationId="{64B73A16-0326-22FC-EFDE-60751793B52A}"/>
            </ac:spMkLst>
          </pc:spChg>
          <pc:spChg chg="add mod">
            <ac:chgData name="Marco Parenzan" userId="a83bbb23f3e251dc" providerId="LiveId" clId="{66402350-CCAD-4E50-B438-9849571A7D8A}" dt="2023-01-06T11:01:31.298" v="391" actId="11529"/>
            <ac:spMkLst>
              <pc:docMk/>
              <pc:sldMasterMk cId="588639137" sldId="2147483672"/>
              <pc:sldLayoutMk cId="2926472915" sldId="2147483684"/>
              <ac:spMk id="8" creationId="{8112F960-9285-3860-88A6-95FB6E1447B2}"/>
            </ac:spMkLst>
          </pc:spChg>
          <pc:spChg chg="add mod">
            <ac:chgData name="Marco Parenzan" userId="a83bbb23f3e251dc" providerId="LiveId" clId="{66402350-CCAD-4E50-B438-9849571A7D8A}" dt="2023-01-06T11:18:59.440" v="496" actId="242"/>
            <ac:spMkLst>
              <pc:docMk/>
              <pc:sldMasterMk cId="588639137" sldId="2147483672"/>
              <pc:sldLayoutMk cId="2926472915" sldId="2147483684"/>
              <ac:spMk id="9" creationId="{47896805-5E99-8767-16A9-13F7E7D6CD73}"/>
            </ac:spMkLst>
          </pc:spChg>
          <pc:spChg chg="add del mod">
            <ac:chgData name="Marco Parenzan" userId="a83bbb23f3e251dc" providerId="LiveId" clId="{66402350-CCAD-4E50-B438-9849571A7D8A}" dt="2023-01-06T11:12:18.985" v="416"/>
            <ac:spMkLst>
              <pc:docMk/>
              <pc:sldMasterMk cId="588639137" sldId="2147483672"/>
              <pc:sldLayoutMk cId="2926472915" sldId="2147483684"/>
              <ac:spMk id="10" creationId="{0E135199-3D39-5FAF-C698-B8CF32C77068}"/>
            </ac:spMkLst>
          </pc:spChg>
          <pc:spChg chg="add mod ord">
            <ac:chgData name="Marco Parenzan" userId="a83bbb23f3e251dc" providerId="LiveId" clId="{66402350-CCAD-4E50-B438-9849571A7D8A}" dt="2023-01-06T11:18:59.440" v="496" actId="242"/>
            <ac:spMkLst>
              <pc:docMk/>
              <pc:sldMasterMk cId="588639137" sldId="2147483672"/>
              <pc:sldLayoutMk cId="2926472915" sldId="2147483684"/>
              <ac:spMk id="11" creationId="{EA6CCDCF-57FC-DD86-3511-FE550EEB331D}"/>
            </ac:spMkLst>
          </pc:spChg>
          <pc:picChg chg="add mod">
            <ac:chgData name="Marco Parenzan" userId="a83bbb23f3e251dc" providerId="LiveId" clId="{66402350-CCAD-4E50-B438-9849571A7D8A}" dt="2023-01-06T11:01:12.094" v="390" actId="1076"/>
            <ac:picMkLst>
              <pc:docMk/>
              <pc:sldMasterMk cId="588639137" sldId="2147483672"/>
              <pc:sldLayoutMk cId="2926472915" sldId="2147483684"/>
              <ac:picMk id="3" creationId="{1A935335-69C9-5B50-6D12-346621E0CE18}"/>
            </ac:picMkLst>
          </pc:picChg>
          <pc:picChg chg="del mod">
            <ac:chgData name="Marco Parenzan" userId="a83bbb23f3e251dc" providerId="LiveId" clId="{66402350-CCAD-4E50-B438-9849571A7D8A}" dt="2023-01-06T11:30:02.873" v="668" actId="478"/>
            <ac:picMkLst>
              <pc:docMk/>
              <pc:sldMasterMk cId="588639137" sldId="2147483672"/>
              <pc:sldLayoutMk cId="2926472915" sldId="2147483684"/>
              <ac:picMk id="4" creationId="{04551755-40A2-2C77-FC89-FDD8273B9487}"/>
            </ac:picMkLst>
          </pc:picChg>
          <pc:picChg chg="add del mod">
            <ac:chgData name="Marco Parenzan" userId="a83bbb23f3e251dc" providerId="LiveId" clId="{66402350-CCAD-4E50-B438-9849571A7D8A}" dt="2023-01-06T10:58:49.185" v="382"/>
            <ac:picMkLst>
              <pc:docMk/>
              <pc:sldMasterMk cId="588639137" sldId="2147483672"/>
              <pc:sldLayoutMk cId="2926472915" sldId="2147483684"/>
              <ac:picMk id="1026" creationId="{7435A931-39A0-EAF0-B05D-650AB2DEB2CB}"/>
            </ac:picMkLst>
          </pc:picChg>
          <pc:picChg chg="add del">
            <ac:chgData name="Marco Parenzan" userId="a83bbb23f3e251dc" providerId="LiveId" clId="{66402350-CCAD-4E50-B438-9849571A7D8A}" dt="2023-01-06T10:59:41.293" v="384"/>
            <ac:picMkLst>
              <pc:docMk/>
              <pc:sldMasterMk cId="588639137" sldId="2147483672"/>
              <pc:sldLayoutMk cId="2926472915" sldId="2147483684"/>
              <ac:picMk id="1028" creationId="{73CA2942-BE76-4799-A06C-2D032B5318DB}"/>
            </ac:picMkLst>
          </pc:picChg>
          <pc:picChg chg="add del">
            <ac:chgData name="Marco Parenzan" userId="a83bbb23f3e251dc" providerId="LiveId" clId="{66402350-CCAD-4E50-B438-9849571A7D8A}" dt="2023-01-06T10:59:53.326" v="386" actId="21"/>
            <ac:picMkLst>
              <pc:docMk/>
              <pc:sldMasterMk cId="588639137" sldId="2147483672"/>
              <pc:sldLayoutMk cId="2926472915" sldId="2147483684"/>
              <ac:picMk id="1030" creationId="{3FF1542C-6F81-F825-ADA4-4CA6604AB2FD}"/>
            </ac:picMkLst>
          </pc:picChg>
        </pc:sldLayoutChg>
        <pc:sldLayoutChg chg="new del mod replId">
          <pc:chgData name="Marco Parenzan" userId="a83bbb23f3e251dc" providerId="LiveId" clId="{66402350-CCAD-4E50-B438-9849571A7D8A}" dt="2023-01-06T11:07:49.745" v="406" actId="11236"/>
          <pc:sldLayoutMkLst>
            <pc:docMk/>
            <pc:sldMasterMk cId="588639137" sldId="2147483672"/>
            <pc:sldLayoutMk cId="74140656" sldId="2147483687"/>
          </pc:sldLayoutMkLst>
        </pc:sldLayoutChg>
        <pc:sldLayoutChg chg="addSp delSp modSp add mod replId modTransition">
          <pc:chgData name="Marco Parenzan" userId="a83bbb23f3e251dc" providerId="LiveId" clId="{66402350-CCAD-4E50-B438-9849571A7D8A}" dt="2023-01-06T11:22:56.412" v="547" actId="6014"/>
          <pc:sldLayoutMkLst>
            <pc:docMk/>
            <pc:sldMasterMk cId="588639137" sldId="2147483672"/>
            <pc:sldLayoutMk cId="3772997530" sldId="2147483687"/>
          </pc:sldLayoutMkLst>
          <pc:spChg chg="add del">
            <ac:chgData name="Marco Parenzan" userId="a83bbb23f3e251dc" providerId="LiveId" clId="{66402350-CCAD-4E50-B438-9849571A7D8A}" dt="2023-01-06T11:21:22.917" v="530" actId="11529"/>
            <ac:spMkLst>
              <pc:docMk/>
              <pc:sldMasterMk cId="588639137" sldId="2147483672"/>
              <pc:sldLayoutMk cId="3772997530" sldId="2147483687"/>
              <ac:spMk id="2" creationId="{F984CDAF-B803-16F9-E2DA-A14DAAFD5B30}"/>
            </ac:spMkLst>
          </pc:spChg>
          <pc:spChg chg="add mod">
            <ac:chgData name="Marco Parenzan" userId="a83bbb23f3e251dc" providerId="LiveId" clId="{66402350-CCAD-4E50-B438-9849571A7D8A}" dt="2023-01-06T11:22:41.770" v="545" actId="1076"/>
            <ac:spMkLst>
              <pc:docMk/>
              <pc:sldMasterMk cId="588639137" sldId="2147483672"/>
              <pc:sldLayoutMk cId="3772997530" sldId="2147483687"/>
              <ac:spMk id="3" creationId="{DAC56030-CDD4-781E-BC79-C43E63A234CB}"/>
            </ac:spMkLst>
          </pc:spChg>
          <pc:spChg chg="add del">
            <ac:chgData name="Marco Parenzan" userId="a83bbb23f3e251dc" providerId="LiveId" clId="{66402350-CCAD-4E50-B438-9849571A7D8A}" dt="2023-01-06T11:21:34.241" v="531" actId="11529"/>
            <ac:spMkLst>
              <pc:docMk/>
              <pc:sldMasterMk cId="588639137" sldId="2147483672"/>
              <pc:sldLayoutMk cId="3772997530" sldId="2147483687"/>
              <ac:spMk id="4" creationId="{0FE4BA67-1524-0982-83B1-4704BB51D0A6}"/>
            </ac:spMkLst>
          </pc:spChg>
          <pc:spChg chg="add mod">
            <ac:chgData name="Marco Parenzan" userId="a83bbb23f3e251dc" providerId="LiveId" clId="{66402350-CCAD-4E50-B438-9849571A7D8A}" dt="2023-01-06T11:21:48.148" v="536" actId="207"/>
            <ac:spMkLst>
              <pc:docMk/>
              <pc:sldMasterMk cId="588639137" sldId="2147483672"/>
              <pc:sldLayoutMk cId="3772997530" sldId="2147483687"/>
              <ac:spMk id="5" creationId="{E119C03B-AA60-6C55-1B8E-1853790F5F17}"/>
            </ac:spMkLst>
          </pc:spChg>
          <pc:spChg chg="add del">
            <ac:chgData name="Marco Parenzan" userId="a83bbb23f3e251dc" providerId="LiveId" clId="{66402350-CCAD-4E50-B438-9849571A7D8A}" dt="2023-01-06T11:22:28.714" v="541" actId="11529"/>
            <ac:spMkLst>
              <pc:docMk/>
              <pc:sldMasterMk cId="588639137" sldId="2147483672"/>
              <pc:sldLayoutMk cId="3772997530" sldId="2147483687"/>
              <ac:spMk id="6" creationId="{DC4A5AEA-3D02-BD63-8476-1A4D76DB673F}"/>
            </ac:spMkLst>
          </pc:spChg>
          <pc:spChg chg="add del mod ord">
            <ac:chgData name="Marco Parenzan" userId="a83bbb23f3e251dc" providerId="LiveId" clId="{66402350-CCAD-4E50-B438-9849571A7D8A}" dt="2023-01-06T11:22:48.594" v="546" actId="478"/>
            <ac:spMkLst>
              <pc:docMk/>
              <pc:sldMasterMk cId="588639137" sldId="2147483672"/>
              <pc:sldLayoutMk cId="3772997530" sldId="2147483687"/>
              <ac:spMk id="7" creationId="{1D429AC3-0BE8-BD65-DFC4-0922111817BF}"/>
            </ac:spMkLst>
          </pc:spChg>
          <pc:spChg chg="mod">
            <ac:chgData name="Marco Parenzan" userId="a83bbb23f3e251dc" providerId="LiveId" clId="{66402350-CCAD-4E50-B438-9849571A7D8A}" dt="2023-01-06T11:20:57.500" v="525"/>
            <ac:spMkLst>
              <pc:docMk/>
              <pc:sldMasterMk cId="588639137" sldId="2147483672"/>
              <pc:sldLayoutMk cId="3772997530" sldId="2147483687"/>
              <ac:spMk id="19" creationId="{C7553828-1DF9-28E2-0835-2E7F388A3066}"/>
            </ac:spMkLst>
          </pc:spChg>
          <pc:spChg chg="mod">
            <ac:chgData name="Marco Parenzan" userId="a83bbb23f3e251dc" providerId="LiveId" clId="{66402350-CCAD-4E50-B438-9849571A7D8A}" dt="2023-01-06T11:21:03.991" v="528" actId="1076"/>
            <ac:spMkLst>
              <pc:docMk/>
              <pc:sldMasterMk cId="588639137" sldId="2147483672"/>
              <pc:sldLayoutMk cId="3772997530" sldId="2147483687"/>
              <ac:spMk id="20" creationId="{77B1D8FA-8652-7158-811F-67369BB660B6}"/>
            </ac:spMkLst>
          </pc:spChg>
          <pc:spChg chg="del">
            <ac:chgData name="Marco Parenzan" userId="a83bbb23f3e251dc" providerId="LiveId" clId="{66402350-CCAD-4E50-B438-9849571A7D8A}" dt="2023-01-06T11:21:07.378" v="529" actId="478"/>
            <ac:spMkLst>
              <pc:docMk/>
              <pc:sldMasterMk cId="588639137" sldId="2147483672"/>
              <pc:sldLayoutMk cId="3772997530" sldId="2147483687"/>
              <ac:spMk id="22" creationId="{3A2AAA94-3DF5-9F9F-CD5D-59A3E3B9FDDF}"/>
            </ac:spMkLst>
          </pc:spChg>
          <pc:picChg chg="del">
            <ac:chgData name="Marco Parenzan" userId="a83bbb23f3e251dc" providerId="LiveId" clId="{66402350-CCAD-4E50-B438-9849571A7D8A}" dt="2023-01-06T11:21:07.378" v="529" actId="478"/>
            <ac:picMkLst>
              <pc:docMk/>
              <pc:sldMasterMk cId="588639137" sldId="2147483672"/>
              <pc:sldLayoutMk cId="3772997530" sldId="2147483687"/>
              <ac:picMk id="8" creationId="{C2900851-0776-B528-881E-5EE04892404D}"/>
            </ac:picMkLst>
          </pc:picChg>
          <pc:picChg chg="del">
            <ac:chgData name="Marco Parenzan" userId="a83bbb23f3e251dc" providerId="LiveId" clId="{66402350-CCAD-4E50-B438-9849571A7D8A}" dt="2023-01-06T11:21:07.378" v="529" actId="478"/>
            <ac:picMkLst>
              <pc:docMk/>
              <pc:sldMasterMk cId="588639137" sldId="2147483672"/>
              <pc:sldLayoutMk cId="3772997530" sldId="2147483687"/>
              <ac:picMk id="12" creationId="{43671D1F-FA0F-4341-7D96-A9D680FC0834}"/>
            </ac:picMkLst>
          </pc:picChg>
          <pc:picChg chg="del">
            <ac:chgData name="Marco Parenzan" userId="a83bbb23f3e251dc" providerId="LiveId" clId="{66402350-CCAD-4E50-B438-9849571A7D8A}" dt="2023-01-06T11:21:07.378" v="529" actId="478"/>
            <ac:picMkLst>
              <pc:docMk/>
              <pc:sldMasterMk cId="588639137" sldId="2147483672"/>
              <pc:sldLayoutMk cId="3772997530" sldId="2147483687"/>
              <ac:picMk id="14" creationId="{A999BBB0-548B-6455-52DE-7D0D09CF399E}"/>
            </ac:picMkLst>
          </pc:picChg>
          <pc:picChg chg="del">
            <ac:chgData name="Marco Parenzan" userId="a83bbb23f3e251dc" providerId="LiveId" clId="{66402350-CCAD-4E50-B438-9849571A7D8A}" dt="2023-01-06T11:21:07.378" v="529" actId="478"/>
            <ac:picMkLst>
              <pc:docMk/>
              <pc:sldMasterMk cId="588639137" sldId="2147483672"/>
              <pc:sldLayoutMk cId="3772997530" sldId="2147483687"/>
              <ac:picMk id="21" creationId="{40E86FEC-ADF0-3F2A-9A0F-A0EDAD23674A}"/>
            </ac:picMkLst>
          </pc:picChg>
        </pc:sldLayoutChg>
      </pc:sldMasterChg>
      <pc:sldMasterChg chg="addSp modSp add mod addSldLayout modSldLayout">
        <pc:chgData name="Marco Parenzan" userId="a83bbb23f3e251dc" providerId="LiveId" clId="{66402350-CCAD-4E50-B438-9849571A7D8A}" dt="2023-01-06T11:26:45.396" v="572" actId="1076"/>
        <pc:sldMasterMkLst>
          <pc:docMk/>
          <pc:sldMasterMk cId="1291783314" sldId="2147483673"/>
        </pc:sldMasterMkLst>
        <pc:picChg chg="add mod">
          <ac:chgData name="Marco Parenzan" userId="a83bbb23f3e251dc" providerId="LiveId" clId="{66402350-CCAD-4E50-B438-9849571A7D8A}" dt="2023-01-06T11:26:45.396" v="572" actId="1076"/>
          <ac:picMkLst>
            <pc:docMk/>
            <pc:sldMasterMk cId="1291783314" sldId="2147483673"/>
            <ac:picMk id="8" creationId="{60E1B6B6-69AB-74C5-34C6-CCE0A061EA07}"/>
          </ac:picMkLst>
        </pc:picChg>
        <pc:sldLayoutChg chg="add mod replId">
          <pc:chgData name="Marco Parenzan" userId="a83bbb23f3e251dc" providerId="LiveId" clId="{66402350-CCAD-4E50-B438-9849571A7D8A}" dt="2023-01-06T10:50:50.099" v="324" actId="2890"/>
          <pc:sldLayoutMkLst>
            <pc:docMk/>
            <pc:sldMasterMk cId="1291783314" sldId="2147483673"/>
            <pc:sldLayoutMk cId="414213265" sldId="2147483674"/>
          </pc:sldLayoutMkLst>
        </pc:sldLayoutChg>
        <pc:sldLayoutChg chg="addSp modSp add mod replId">
          <pc:chgData name="Marco Parenzan" userId="a83bbb23f3e251dc" providerId="LiveId" clId="{66402350-CCAD-4E50-B438-9849571A7D8A}" dt="2023-01-06T11:20:34.080" v="510" actId="1076"/>
          <pc:sldLayoutMkLst>
            <pc:docMk/>
            <pc:sldMasterMk cId="1291783314" sldId="2147483673"/>
            <pc:sldLayoutMk cId="2755409172" sldId="2147483675"/>
          </pc:sldLayoutMkLst>
          <pc:spChg chg="mod">
            <ac:chgData name="Marco Parenzan" userId="a83bbb23f3e251dc" providerId="LiveId" clId="{66402350-CCAD-4E50-B438-9849571A7D8A}" dt="2023-01-06T11:15:02.059" v="449" actId="242"/>
            <ac:spMkLst>
              <pc:docMk/>
              <pc:sldMasterMk cId="1291783314" sldId="2147483673"/>
              <pc:sldLayoutMk cId="2755409172" sldId="2147483675"/>
              <ac:spMk id="2" creationId="{5602A9AB-AE88-89CB-1B76-390A6977627A}"/>
            </ac:spMkLst>
          </pc:spChg>
          <pc:spChg chg="add mod">
            <ac:chgData name="Marco Parenzan" userId="a83bbb23f3e251dc" providerId="LiveId" clId="{66402350-CCAD-4E50-B438-9849571A7D8A}" dt="2023-01-06T11:15:02.059" v="449" actId="242"/>
            <ac:spMkLst>
              <pc:docMk/>
              <pc:sldMasterMk cId="1291783314" sldId="2147483673"/>
              <pc:sldLayoutMk cId="2755409172" sldId="2147483675"/>
              <ac:spMk id="3" creationId="{71035A28-1A6D-A2FE-9568-AC3382ED9E4B}"/>
            </ac:spMkLst>
          </pc:spChg>
          <pc:spChg chg="mod">
            <ac:chgData name="Marco Parenzan" userId="a83bbb23f3e251dc" providerId="LiveId" clId="{66402350-CCAD-4E50-B438-9849571A7D8A}" dt="2023-01-06T11:20:34.080" v="510" actId="1076"/>
            <ac:spMkLst>
              <pc:docMk/>
              <pc:sldMasterMk cId="1291783314" sldId="2147483673"/>
              <pc:sldLayoutMk cId="2755409172" sldId="2147483675"/>
              <ac:spMk id="17" creationId="{DF0AA165-FA6E-90B8-08CB-207552BEAA40}"/>
            </ac:spMkLst>
          </pc:spChg>
          <pc:picChg chg="mod">
            <ac:chgData name="Marco Parenzan" userId="a83bbb23f3e251dc" providerId="LiveId" clId="{66402350-CCAD-4E50-B438-9849571A7D8A}" dt="2023-01-06T11:20:34.080" v="510" actId="1076"/>
            <ac:picMkLst>
              <pc:docMk/>
              <pc:sldMasterMk cId="1291783314" sldId="2147483673"/>
              <pc:sldLayoutMk cId="2755409172" sldId="2147483675"/>
              <ac:picMk id="16" creationId="{CF63D016-4C9E-DB02-5EAD-CE4E16714D57}"/>
            </ac:picMkLst>
          </pc:picChg>
        </pc:sldLayoutChg>
        <pc:sldLayoutChg chg="delSp modSp mod">
          <pc:chgData name="Marco Parenzan" userId="a83bbb23f3e251dc" providerId="LiveId" clId="{66402350-CCAD-4E50-B438-9849571A7D8A}" dt="2023-01-06T10:57:12.088" v="371" actId="113"/>
          <pc:sldLayoutMkLst>
            <pc:docMk/>
            <pc:sldMasterMk cId="1291783314" sldId="2147483673"/>
            <pc:sldLayoutMk cId="3611481068" sldId="2147483681"/>
          </pc:sldLayoutMkLst>
          <pc:spChg chg="mod">
            <ac:chgData name="Marco Parenzan" userId="a83bbb23f3e251dc" providerId="LiveId" clId="{66402350-CCAD-4E50-B438-9849571A7D8A}" dt="2023-01-06T10:57:12.088" v="371" actId="113"/>
            <ac:spMkLst>
              <pc:docMk/>
              <pc:sldMasterMk cId="1291783314" sldId="2147483673"/>
              <pc:sldLayoutMk cId="3611481068" sldId="2147483681"/>
              <ac:spMk id="2" creationId="{4DA9C337-6C11-B602-7821-E90975453BC9}"/>
            </ac:spMkLst>
          </pc:spChg>
          <pc:spChg chg="mod">
            <ac:chgData name="Marco Parenzan" userId="a83bbb23f3e251dc" providerId="LiveId" clId="{66402350-CCAD-4E50-B438-9849571A7D8A}" dt="2023-01-06T10:57:01.501" v="369" actId="207"/>
            <ac:spMkLst>
              <pc:docMk/>
              <pc:sldMasterMk cId="1291783314" sldId="2147483673"/>
              <pc:sldLayoutMk cId="3611481068" sldId="2147483681"/>
              <ac:spMk id="3" creationId="{1D63C144-751C-15F5-7CE2-1A097C00C581}"/>
            </ac:spMkLst>
          </pc:spChg>
          <pc:spChg chg="del">
            <ac:chgData name="Marco Parenzan" userId="a83bbb23f3e251dc" providerId="LiveId" clId="{66402350-CCAD-4E50-B438-9849571A7D8A}" dt="2023-01-06T10:54:44.345" v="353" actId="478"/>
            <ac:spMkLst>
              <pc:docMk/>
              <pc:sldMasterMk cId="1291783314" sldId="2147483673"/>
              <pc:sldLayoutMk cId="3611481068" sldId="2147483681"/>
              <ac:spMk id="4" creationId="{14B25C0B-9018-A960-419F-029D3E4391DD}"/>
            </ac:spMkLst>
          </pc:spChg>
          <pc:spChg chg="del">
            <ac:chgData name="Marco Parenzan" userId="a83bbb23f3e251dc" providerId="LiveId" clId="{66402350-CCAD-4E50-B438-9849571A7D8A}" dt="2023-01-06T10:54:44.345" v="353" actId="478"/>
            <ac:spMkLst>
              <pc:docMk/>
              <pc:sldMasterMk cId="1291783314" sldId="2147483673"/>
              <pc:sldLayoutMk cId="3611481068" sldId="2147483681"/>
              <ac:spMk id="5" creationId="{FD7063C8-55F3-0B0F-06E0-CEAA3D7C2912}"/>
            </ac:spMkLst>
          </pc:spChg>
          <pc:spChg chg="del">
            <ac:chgData name="Marco Parenzan" userId="a83bbb23f3e251dc" providerId="LiveId" clId="{66402350-CCAD-4E50-B438-9849571A7D8A}" dt="2023-01-06T10:54:44.345" v="353" actId="478"/>
            <ac:spMkLst>
              <pc:docMk/>
              <pc:sldMasterMk cId="1291783314" sldId="2147483673"/>
              <pc:sldLayoutMk cId="3611481068" sldId="2147483681"/>
              <ac:spMk id="6" creationId="{FF8F8039-ACCB-B5E3-BA0F-AF67CA9AF296}"/>
            </ac:spMkLst>
          </pc:spChg>
        </pc:sldLayoutChg>
        <pc:sldLayoutChg chg="addSp modSp mod">
          <pc:chgData name="Marco Parenzan" userId="a83bbb23f3e251dc" providerId="LiveId" clId="{66402350-CCAD-4E50-B438-9849571A7D8A}" dt="2023-01-06T11:19:59.923" v="509" actId="1076"/>
          <pc:sldLayoutMkLst>
            <pc:docMk/>
            <pc:sldMasterMk cId="1291783314" sldId="2147483673"/>
            <pc:sldLayoutMk cId="3054358718" sldId="2147483685"/>
          </pc:sldLayoutMkLst>
          <pc:spChg chg="add mod">
            <ac:chgData name="Marco Parenzan" userId="a83bbb23f3e251dc" providerId="LiveId" clId="{66402350-CCAD-4E50-B438-9849571A7D8A}" dt="2023-01-06T11:19:59.923" v="509" actId="1076"/>
            <ac:spMkLst>
              <pc:docMk/>
              <pc:sldMasterMk cId="1291783314" sldId="2147483673"/>
              <pc:sldLayoutMk cId="3054358718" sldId="2147483685"/>
              <ac:spMk id="2" creationId="{CEA1F06A-DE42-59CC-D7BE-B1635866217B}"/>
            </ac:spMkLst>
          </pc:spChg>
          <pc:spChg chg="mod">
            <ac:chgData name="Marco Parenzan" userId="a83bbb23f3e251dc" providerId="LiveId" clId="{66402350-CCAD-4E50-B438-9849571A7D8A}" dt="2023-01-06T11:14:54.395" v="448" actId="242"/>
            <ac:spMkLst>
              <pc:docMk/>
              <pc:sldMasterMk cId="1291783314" sldId="2147483673"/>
              <pc:sldLayoutMk cId="3054358718" sldId="2147483685"/>
              <ac:spMk id="9" creationId="{47896805-5E99-8767-16A9-13F7E7D6CD73}"/>
            </ac:spMkLst>
          </pc:spChg>
        </pc:sldLayoutChg>
      </pc:sldMasterChg>
      <pc:sldMasterChg chg="new del mod addSldLayout delSldLayout sldLayoutOrd">
        <pc:chgData name="Marco Parenzan" userId="a83bbb23f3e251dc" providerId="LiveId" clId="{66402350-CCAD-4E50-B438-9849571A7D8A}" dt="2023-01-06T10:53:56.754" v="349" actId="2696"/>
        <pc:sldMasterMkLst>
          <pc:docMk/>
          <pc:sldMasterMk cId="4001788636" sldId="2147483677"/>
        </pc:sldMasterMkLst>
        <pc:sldLayoutChg chg="new del replId">
          <pc:chgData name="Marco Parenzan" userId="a83bbb23f3e251dc" providerId="LiveId" clId="{66402350-CCAD-4E50-B438-9849571A7D8A}" dt="2023-01-06T10:53:56.701" v="339" actId="2696"/>
          <pc:sldLayoutMkLst>
            <pc:docMk/>
            <pc:sldMasterMk cId="4001788636" sldId="2147483677"/>
            <pc:sldLayoutMk cId="417973868" sldId="2147483678"/>
          </pc:sldLayoutMkLst>
        </pc:sldLayoutChg>
        <pc:sldLayoutChg chg="new del replId">
          <pc:chgData name="Marco Parenzan" userId="a83bbb23f3e251dc" providerId="LiveId" clId="{66402350-CCAD-4E50-B438-9849571A7D8A}" dt="2023-01-06T10:53:56.705" v="340" actId="2696"/>
          <pc:sldLayoutMkLst>
            <pc:docMk/>
            <pc:sldMasterMk cId="4001788636" sldId="2147483677"/>
            <pc:sldLayoutMk cId="1556769539" sldId="2147483679"/>
          </pc:sldLayoutMkLst>
        </pc:sldLayoutChg>
        <pc:sldLayoutChg chg="new replId">
          <pc:chgData name="Marco Parenzan" userId="a83bbb23f3e251dc" providerId="LiveId" clId="{66402350-CCAD-4E50-B438-9849571A7D8A}" dt="2023-01-06T10:53:29.209" v="337" actId="6938"/>
          <pc:sldLayoutMkLst>
            <pc:docMk/>
            <pc:sldMasterMk cId="3048249942" sldId="2147483662"/>
            <pc:sldLayoutMk cId="666959592" sldId="2147483680"/>
          </pc:sldLayoutMkLst>
        </pc:sldLayoutChg>
        <pc:sldLayoutChg chg="new del replId">
          <pc:chgData name="Marco Parenzan" userId="a83bbb23f3e251dc" providerId="LiveId" clId="{66402350-CCAD-4E50-B438-9849571A7D8A}" dt="2023-01-06T10:53:56.710" v="341" actId="2696"/>
          <pc:sldLayoutMkLst>
            <pc:docMk/>
            <pc:sldMasterMk cId="4001788636" sldId="2147483677"/>
            <pc:sldLayoutMk cId="1354143961" sldId="2147483681"/>
          </pc:sldLayoutMkLst>
        </pc:sldLayoutChg>
        <pc:sldLayoutChg chg="new del replId">
          <pc:chgData name="Marco Parenzan" userId="a83bbb23f3e251dc" providerId="LiveId" clId="{66402350-CCAD-4E50-B438-9849571A7D8A}" dt="2023-01-06T10:53:56.715" v="342" actId="2696"/>
          <pc:sldLayoutMkLst>
            <pc:docMk/>
            <pc:sldMasterMk cId="4001788636" sldId="2147483677"/>
            <pc:sldLayoutMk cId="3653836291" sldId="2147483682"/>
          </pc:sldLayoutMkLst>
        </pc:sldLayoutChg>
        <pc:sldLayoutChg chg="new del replId">
          <pc:chgData name="Marco Parenzan" userId="a83bbb23f3e251dc" providerId="LiveId" clId="{66402350-CCAD-4E50-B438-9849571A7D8A}" dt="2023-01-06T10:53:56.721" v="343" actId="2696"/>
          <pc:sldLayoutMkLst>
            <pc:docMk/>
            <pc:sldMasterMk cId="4001788636" sldId="2147483677"/>
            <pc:sldLayoutMk cId="3397968589" sldId="2147483683"/>
          </pc:sldLayoutMkLst>
        </pc:sldLayoutChg>
        <pc:sldLayoutChg chg="new del replId">
          <pc:chgData name="Marco Parenzan" userId="a83bbb23f3e251dc" providerId="LiveId" clId="{66402350-CCAD-4E50-B438-9849571A7D8A}" dt="2023-01-06T10:53:56.725" v="344" actId="2696"/>
          <pc:sldLayoutMkLst>
            <pc:docMk/>
            <pc:sldMasterMk cId="4001788636" sldId="2147483677"/>
            <pc:sldLayoutMk cId="94490717" sldId="2147483684"/>
          </pc:sldLayoutMkLst>
        </pc:sldLayoutChg>
        <pc:sldLayoutChg chg="new del replId">
          <pc:chgData name="Marco Parenzan" userId="a83bbb23f3e251dc" providerId="LiveId" clId="{66402350-CCAD-4E50-B438-9849571A7D8A}" dt="2023-01-06T10:53:56.729" v="345" actId="2696"/>
          <pc:sldLayoutMkLst>
            <pc:docMk/>
            <pc:sldMasterMk cId="4001788636" sldId="2147483677"/>
            <pc:sldLayoutMk cId="2907574981" sldId="2147483685"/>
          </pc:sldLayoutMkLst>
        </pc:sldLayoutChg>
        <pc:sldLayoutChg chg="new del replId">
          <pc:chgData name="Marco Parenzan" userId="a83bbb23f3e251dc" providerId="LiveId" clId="{66402350-CCAD-4E50-B438-9849571A7D8A}" dt="2023-01-06T10:53:56.736" v="346" actId="2696"/>
          <pc:sldLayoutMkLst>
            <pc:docMk/>
            <pc:sldMasterMk cId="4001788636" sldId="2147483677"/>
            <pc:sldLayoutMk cId="823539671" sldId="2147483686"/>
          </pc:sldLayoutMkLst>
        </pc:sldLayoutChg>
        <pc:sldLayoutChg chg="new del replId">
          <pc:chgData name="Marco Parenzan" userId="a83bbb23f3e251dc" providerId="LiveId" clId="{66402350-CCAD-4E50-B438-9849571A7D8A}" dt="2023-01-06T10:53:56.741" v="347" actId="2696"/>
          <pc:sldLayoutMkLst>
            <pc:docMk/>
            <pc:sldMasterMk cId="4001788636" sldId="2147483677"/>
            <pc:sldLayoutMk cId="1854393943" sldId="2147483687"/>
          </pc:sldLayoutMkLst>
        </pc:sldLayoutChg>
        <pc:sldLayoutChg chg="new del replId">
          <pc:chgData name="Marco Parenzan" userId="a83bbb23f3e251dc" providerId="LiveId" clId="{66402350-CCAD-4E50-B438-9849571A7D8A}" dt="2023-01-06T10:53:56.747" v="348" actId="2696"/>
          <pc:sldLayoutMkLst>
            <pc:docMk/>
            <pc:sldMasterMk cId="4001788636" sldId="2147483677"/>
            <pc:sldLayoutMk cId="303049009" sldId="2147483688"/>
          </pc:sldLayoutMkLst>
        </pc:sldLayoutChg>
      </pc:sldMasterChg>
    </pc:docChg>
  </pc:docChgLst>
  <pc:docChgLst>
    <pc:chgData name="Marco Parenzan" userId="a83bbb23f3e251dc" providerId="LiveId" clId="{D8F63FA7-5777-407E-9CE3-47E22A0611B9}"/>
    <pc:docChg chg="undo custSel modSld addMainMaster modMainMaster">
      <pc:chgData name="Marco Parenzan" userId="a83bbb23f3e251dc" providerId="LiveId" clId="{D8F63FA7-5777-407E-9CE3-47E22A0611B9}" dt="2023-01-06T18:30:10.159" v="231" actId="1036"/>
      <pc:docMkLst>
        <pc:docMk/>
      </pc:docMkLst>
      <pc:sldChg chg="addSp delSp modSp mod modClrScheme chgLayout">
        <pc:chgData name="Marco Parenzan" userId="a83bbb23f3e251dc" providerId="LiveId" clId="{D8F63FA7-5777-407E-9CE3-47E22A0611B9}" dt="2023-01-06T18:23:14.423" v="207" actId="700"/>
        <pc:sldMkLst>
          <pc:docMk/>
          <pc:sldMk cId="448018491" sldId="265"/>
        </pc:sldMkLst>
        <pc:spChg chg="add del mod ord">
          <ac:chgData name="Marco Parenzan" userId="a83bbb23f3e251dc" providerId="LiveId" clId="{D8F63FA7-5777-407E-9CE3-47E22A0611B9}" dt="2023-01-06T18:13:19.911" v="45" actId="700"/>
          <ac:spMkLst>
            <pc:docMk/>
            <pc:sldMk cId="448018491" sldId="265"/>
            <ac:spMk id="2" creationId="{0FEB3D49-13C2-4CC9-51A2-A380677689BA}"/>
          </ac:spMkLst>
        </pc:spChg>
        <pc:spChg chg="add del mod ord">
          <ac:chgData name="Marco Parenzan" userId="a83bbb23f3e251dc" providerId="LiveId" clId="{D8F63FA7-5777-407E-9CE3-47E22A0611B9}" dt="2023-01-06T18:23:14.423" v="207" actId="700"/>
          <ac:spMkLst>
            <pc:docMk/>
            <pc:sldMk cId="448018491" sldId="265"/>
            <ac:spMk id="3" creationId="{B89D5D69-E2A5-6DAD-325D-296149CAACD7}"/>
          </ac:spMkLst>
        </pc:spChg>
        <pc:spChg chg="add mod ord">
          <ac:chgData name="Marco Parenzan" userId="a83bbb23f3e251dc" providerId="LiveId" clId="{D8F63FA7-5777-407E-9CE3-47E22A0611B9}" dt="2023-01-06T18:23:14.423" v="207" actId="700"/>
          <ac:spMkLst>
            <pc:docMk/>
            <pc:sldMk cId="448018491" sldId="265"/>
            <ac:spMk id="4" creationId="{0AA04F39-FFFC-2E03-CFD5-919823857A0C}"/>
          </ac:spMkLst>
        </pc:spChg>
        <pc:spChg chg="del">
          <ac:chgData name="Marco Parenzan" userId="a83bbb23f3e251dc" providerId="LiveId" clId="{D8F63FA7-5777-407E-9CE3-47E22A0611B9}" dt="2023-01-06T18:13:13.007" v="44"/>
          <ac:spMkLst>
            <pc:docMk/>
            <pc:sldMk cId="448018491" sldId="265"/>
            <ac:spMk id="5" creationId="{C9A86C7D-02A9-EFC4-4B18-005133436659}"/>
          </ac:spMkLst>
        </pc:spChg>
      </pc:sldChg>
      <pc:sldChg chg="addSp delSp modSp mod modClrScheme chgLayout">
        <pc:chgData name="Marco Parenzan" userId="a83bbb23f3e251dc" providerId="LiveId" clId="{D8F63FA7-5777-407E-9CE3-47E22A0611B9}" dt="2023-01-06T18:08:49.633" v="0" actId="700"/>
        <pc:sldMkLst>
          <pc:docMk/>
          <pc:sldMk cId="312928708" sldId="267"/>
        </pc:sldMkLst>
        <pc:spChg chg="add mod ord">
          <ac:chgData name="Marco Parenzan" userId="a83bbb23f3e251dc" providerId="LiveId" clId="{D8F63FA7-5777-407E-9CE3-47E22A0611B9}" dt="2023-01-06T18:08:49.633" v="0" actId="700"/>
          <ac:spMkLst>
            <pc:docMk/>
            <pc:sldMk cId="312928708" sldId="267"/>
            <ac:spMk id="2" creationId="{252A699F-BA61-706A-4477-DF3B73E24692}"/>
          </ac:spMkLst>
        </pc:spChg>
        <pc:spChg chg="add mod ord">
          <ac:chgData name="Marco Parenzan" userId="a83bbb23f3e251dc" providerId="LiveId" clId="{D8F63FA7-5777-407E-9CE3-47E22A0611B9}" dt="2023-01-06T18:08:49.633" v="0" actId="700"/>
          <ac:spMkLst>
            <pc:docMk/>
            <pc:sldMk cId="312928708" sldId="267"/>
            <ac:spMk id="3" creationId="{C0F13F5E-1C34-6B91-7FF0-857F913EC46C}"/>
          </ac:spMkLst>
        </pc:spChg>
        <pc:spChg chg="del mod ord">
          <ac:chgData name="Marco Parenzan" userId="a83bbb23f3e251dc" providerId="LiveId" clId="{D8F63FA7-5777-407E-9CE3-47E22A0611B9}" dt="2023-01-06T18:08:49.633" v="0" actId="700"/>
          <ac:spMkLst>
            <pc:docMk/>
            <pc:sldMk cId="312928708" sldId="267"/>
            <ac:spMk id="5" creationId="{F1017FCC-5D3F-81E5-F108-422CB4292FF4}"/>
          </ac:spMkLst>
        </pc:spChg>
        <pc:spChg chg="del mod ord">
          <ac:chgData name="Marco Parenzan" userId="a83bbb23f3e251dc" providerId="LiveId" clId="{D8F63FA7-5777-407E-9CE3-47E22A0611B9}" dt="2023-01-06T18:08:49.633" v="0" actId="700"/>
          <ac:spMkLst>
            <pc:docMk/>
            <pc:sldMk cId="312928708" sldId="267"/>
            <ac:spMk id="6" creationId="{A2B43C4D-9BCC-282B-C70D-03E896F656DB}"/>
          </ac:spMkLst>
        </pc:spChg>
      </pc:sldChg>
      <pc:sldChg chg="addSp delSp modSp mod modClrScheme chgLayout">
        <pc:chgData name="Marco Parenzan" userId="a83bbb23f3e251dc" providerId="LiveId" clId="{D8F63FA7-5777-407E-9CE3-47E22A0611B9}" dt="2023-01-06T18:20:42.780" v="148" actId="700"/>
        <pc:sldMkLst>
          <pc:docMk/>
          <pc:sldMk cId="2387457348" sldId="269"/>
        </pc:sldMkLst>
        <pc:spChg chg="add mod ord">
          <ac:chgData name="Marco Parenzan" userId="a83bbb23f3e251dc" providerId="LiveId" clId="{D8F63FA7-5777-407E-9CE3-47E22A0611B9}" dt="2023-01-06T18:20:42.780" v="148" actId="700"/>
          <ac:spMkLst>
            <pc:docMk/>
            <pc:sldMk cId="2387457348" sldId="269"/>
            <ac:spMk id="2" creationId="{4222788F-844B-BD22-2C67-0F8A40F2DB09}"/>
          </ac:spMkLst>
        </pc:spChg>
        <pc:spChg chg="add mod ord">
          <ac:chgData name="Marco Parenzan" userId="a83bbb23f3e251dc" providerId="LiveId" clId="{D8F63FA7-5777-407E-9CE3-47E22A0611B9}" dt="2023-01-06T18:20:42.780" v="148" actId="700"/>
          <ac:spMkLst>
            <pc:docMk/>
            <pc:sldMk cId="2387457348" sldId="269"/>
            <ac:spMk id="3" creationId="{148876D0-621C-D4EF-2F6F-12D4417D3571}"/>
          </ac:spMkLst>
        </pc:spChg>
        <pc:spChg chg="del mod ord">
          <ac:chgData name="Marco Parenzan" userId="a83bbb23f3e251dc" providerId="LiveId" clId="{D8F63FA7-5777-407E-9CE3-47E22A0611B9}" dt="2023-01-06T18:20:42.780" v="148" actId="700"/>
          <ac:spMkLst>
            <pc:docMk/>
            <pc:sldMk cId="2387457348" sldId="269"/>
            <ac:spMk id="8" creationId="{4A854416-DCFC-AA09-1949-06E7C09B036B}"/>
          </ac:spMkLst>
        </pc:spChg>
        <pc:spChg chg="del mod ord">
          <ac:chgData name="Marco Parenzan" userId="a83bbb23f3e251dc" providerId="LiveId" clId="{D8F63FA7-5777-407E-9CE3-47E22A0611B9}" dt="2023-01-06T18:20:42.780" v="148" actId="700"/>
          <ac:spMkLst>
            <pc:docMk/>
            <pc:sldMk cId="2387457348" sldId="269"/>
            <ac:spMk id="9" creationId="{1AF9837C-9563-8629-93D2-36686E944906}"/>
          </ac:spMkLst>
        </pc:spChg>
      </pc:sldChg>
      <pc:sldMasterChg chg="addSp delSp modSp mod delSldLayout modSldLayout sldLayoutOrd">
        <pc:chgData name="Marco Parenzan" userId="a83bbb23f3e251dc" providerId="LiveId" clId="{D8F63FA7-5777-407E-9CE3-47E22A0611B9}" dt="2023-01-06T18:30:10.159" v="231" actId="1036"/>
        <pc:sldMasterMkLst>
          <pc:docMk/>
          <pc:sldMasterMk cId="3048249942" sldId="2147483662"/>
        </pc:sldMasterMkLst>
        <pc:spChg chg="mod">
          <ac:chgData name="Marco Parenzan" userId="a83bbb23f3e251dc" providerId="LiveId" clId="{D8F63FA7-5777-407E-9CE3-47E22A0611B9}" dt="2023-01-06T18:19:25.365" v="140" actId="14100"/>
          <ac:spMkLst>
            <pc:docMk/>
            <pc:sldMasterMk cId="3048249942" sldId="2147483662"/>
            <ac:spMk id="2" creationId="{4A77048C-E359-F66D-AD4D-97D47FB308F4}"/>
          </ac:spMkLst>
        </pc:spChg>
        <pc:spChg chg="add del mod ord">
          <ac:chgData name="Marco Parenzan" userId="a83bbb23f3e251dc" providerId="LiveId" clId="{D8F63FA7-5777-407E-9CE3-47E22A0611B9}" dt="2023-01-06T18:13:43.591" v="47" actId="478"/>
          <ac:spMkLst>
            <pc:docMk/>
            <pc:sldMasterMk cId="3048249942" sldId="2147483662"/>
            <ac:spMk id="10" creationId="{7CD4B6E1-4D4A-F732-E12F-98D0FF8BAF82}"/>
          </ac:spMkLst>
        </pc:spChg>
        <pc:spChg chg="add mod">
          <ac:chgData name="Marco Parenzan" userId="a83bbb23f3e251dc" providerId="LiveId" clId="{D8F63FA7-5777-407E-9CE3-47E22A0611B9}" dt="2023-01-06T18:18:25.235" v="130" actId="1076"/>
          <ac:spMkLst>
            <pc:docMk/>
            <pc:sldMasterMk cId="3048249942" sldId="2147483662"/>
            <ac:spMk id="16" creationId="{B665F82E-16E4-622A-1D28-E0815683F9AE}"/>
          </ac:spMkLst>
        </pc:spChg>
        <pc:spChg chg="add mod ord">
          <ac:chgData name="Marco Parenzan" userId="a83bbb23f3e251dc" providerId="LiveId" clId="{D8F63FA7-5777-407E-9CE3-47E22A0611B9}" dt="2023-01-06T18:19:18.869" v="139" actId="167"/>
          <ac:spMkLst>
            <pc:docMk/>
            <pc:sldMasterMk cId="3048249942" sldId="2147483662"/>
            <ac:spMk id="17" creationId="{E9257CBA-A82E-066B-F5AB-348B4741D07A}"/>
          </ac:spMkLst>
        </pc:spChg>
        <pc:picChg chg="add mod">
          <ac:chgData name="Marco Parenzan" userId="a83bbb23f3e251dc" providerId="LiveId" clId="{D8F63FA7-5777-407E-9CE3-47E22A0611B9}" dt="2023-01-06T18:14:16.295" v="76" actId="1038"/>
          <ac:picMkLst>
            <pc:docMk/>
            <pc:sldMasterMk cId="3048249942" sldId="2147483662"/>
            <ac:picMk id="4" creationId="{4B09F554-433A-4BF6-E5B3-8001C80DD00E}"/>
          </ac:picMkLst>
        </pc:picChg>
        <pc:picChg chg="mod">
          <ac:chgData name="Marco Parenzan" userId="a83bbb23f3e251dc" providerId="LiveId" clId="{D8F63FA7-5777-407E-9CE3-47E22A0611B9}" dt="2023-01-06T18:14:09.880" v="60" actId="12789"/>
          <ac:picMkLst>
            <pc:docMk/>
            <pc:sldMasterMk cId="3048249942" sldId="2147483662"/>
            <ac:picMk id="5" creationId="{2AD01DB0-49A5-711B-6437-E6BC9E48E5FE}"/>
          </ac:picMkLst>
        </pc:picChg>
        <pc:picChg chg="mod">
          <ac:chgData name="Marco Parenzan" userId="a83bbb23f3e251dc" providerId="LiveId" clId="{D8F63FA7-5777-407E-9CE3-47E22A0611B9}" dt="2023-01-06T18:14:16.295" v="76" actId="1038"/>
          <ac:picMkLst>
            <pc:docMk/>
            <pc:sldMasterMk cId="3048249942" sldId="2147483662"/>
            <ac:picMk id="6" creationId="{992B90BD-ACA8-D295-A203-A17A4862F534}"/>
          </ac:picMkLst>
        </pc:picChg>
        <pc:picChg chg="del mod">
          <ac:chgData name="Marco Parenzan" userId="a83bbb23f3e251dc" providerId="LiveId" clId="{D8F63FA7-5777-407E-9CE3-47E22A0611B9}" dt="2023-01-06T18:13:46.742" v="49" actId="478"/>
          <ac:picMkLst>
            <pc:docMk/>
            <pc:sldMasterMk cId="3048249942" sldId="2147483662"/>
            <ac:picMk id="7" creationId="{61E960A8-64A6-B8F2-EB4C-35B7B8DDECEB}"/>
          </ac:picMkLst>
        </pc:picChg>
        <pc:picChg chg="del mod">
          <ac:chgData name="Marco Parenzan" userId="a83bbb23f3e251dc" providerId="LiveId" clId="{D8F63FA7-5777-407E-9CE3-47E22A0611B9}" dt="2023-01-06T18:13:45.662" v="48" actId="478"/>
          <ac:picMkLst>
            <pc:docMk/>
            <pc:sldMasterMk cId="3048249942" sldId="2147483662"/>
            <ac:picMk id="8" creationId="{B6C700A1-5D5B-0878-00DE-3804DCD46C55}"/>
          </ac:picMkLst>
        </pc:picChg>
        <pc:picChg chg="mod">
          <ac:chgData name="Marco Parenzan" userId="a83bbb23f3e251dc" providerId="LiveId" clId="{D8F63FA7-5777-407E-9CE3-47E22A0611B9}" dt="2023-01-06T18:18:27.191" v="131" actId="1076"/>
          <ac:picMkLst>
            <pc:docMk/>
            <pc:sldMasterMk cId="3048249942" sldId="2147483662"/>
            <ac:picMk id="9" creationId="{A7A93378-50A6-D864-08EB-13E4732474B1}"/>
          </ac:picMkLst>
        </pc:picChg>
        <pc:picChg chg="del">
          <ac:chgData name="Marco Parenzan" userId="a83bbb23f3e251dc" providerId="LiveId" clId="{D8F63FA7-5777-407E-9CE3-47E22A0611B9}" dt="2023-01-06T18:10:43.678" v="12" actId="478"/>
          <ac:picMkLst>
            <pc:docMk/>
            <pc:sldMasterMk cId="3048249942" sldId="2147483662"/>
            <ac:picMk id="11" creationId="{890A6E38-821E-3B3B-D008-13ECE0BA0503}"/>
          </ac:picMkLst>
        </pc:picChg>
        <pc:picChg chg="add mod">
          <ac:chgData name="Marco Parenzan" userId="a83bbb23f3e251dc" providerId="LiveId" clId="{D8F63FA7-5777-407E-9CE3-47E22A0611B9}" dt="2023-01-06T18:14:16.295" v="76" actId="1038"/>
          <ac:picMkLst>
            <pc:docMk/>
            <pc:sldMasterMk cId="3048249942" sldId="2147483662"/>
            <ac:picMk id="13" creationId="{2A0534EB-99ED-432E-413C-2D410DCDF5F3}"/>
          </ac:picMkLst>
        </pc:picChg>
        <pc:picChg chg="add mod">
          <ac:chgData name="Marco Parenzan" userId="a83bbb23f3e251dc" providerId="LiveId" clId="{D8F63FA7-5777-407E-9CE3-47E22A0611B9}" dt="2023-01-06T18:14:16.295" v="76" actId="1038"/>
          <ac:picMkLst>
            <pc:docMk/>
            <pc:sldMasterMk cId="3048249942" sldId="2147483662"/>
            <ac:picMk id="15" creationId="{CE5B7879-D6AB-8FAC-8F51-965628297348}"/>
          </ac:picMkLst>
        </pc:picChg>
        <pc:picChg chg="add mod ord">
          <ac:chgData name="Marco Parenzan" userId="a83bbb23f3e251dc" providerId="LiveId" clId="{D8F63FA7-5777-407E-9CE3-47E22A0611B9}" dt="2023-01-06T18:19:30.051" v="141" actId="1076"/>
          <ac:picMkLst>
            <pc:docMk/>
            <pc:sldMasterMk cId="3048249942" sldId="2147483662"/>
            <ac:picMk id="18" creationId="{3754DE08-1700-114D-4DE0-E49A2306CA03}"/>
          </ac:picMkLst>
        </pc:picChg>
        <pc:picChg chg="add del mod">
          <ac:chgData name="Marco Parenzan" userId="a83bbb23f3e251dc" providerId="LiveId" clId="{D8F63FA7-5777-407E-9CE3-47E22A0611B9}" dt="2023-01-06T18:11:58.488" v="27" actId="21"/>
          <ac:picMkLst>
            <pc:docMk/>
            <pc:sldMasterMk cId="3048249942" sldId="2147483662"/>
            <ac:picMk id="2050" creationId="{E92232DE-D2F2-B854-5615-7F769F9B6966}"/>
          </ac:picMkLst>
        </pc:picChg>
        <pc:sldLayoutChg chg="del">
          <pc:chgData name="Marco Parenzan" userId="a83bbb23f3e251dc" providerId="LiveId" clId="{D8F63FA7-5777-407E-9CE3-47E22A0611B9}" dt="2023-01-06T18:09:33.223" v="2" actId="2696"/>
          <pc:sldLayoutMkLst>
            <pc:docMk/>
            <pc:sldMasterMk cId="3048249942" sldId="2147483662"/>
            <pc:sldLayoutMk cId="3537068099" sldId="2147483676"/>
          </pc:sldLayoutMkLst>
        </pc:sldLayoutChg>
        <pc:sldLayoutChg chg="del">
          <pc:chgData name="Marco Parenzan" userId="a83bbb23f3e251dc" providerId="LiveId" clId="{D8F63FA7-5777-407E-9CE3-47E22A0611B9}" dt="2023-01-06T18:09:40.663" v="4" actId="2696"/>
          <pc:sldLayoutMkLst>
            <pc:docMk/>
            <pc:sldMasterMk cId="3048249942" sldId="2147483662"/>
            <pc:sldLayoutMk cId="3146291815" sldId="2147483682"/>
          </pc:sldLayoutMkLst>
        </pc:sldLayoutChg>
        <pc:sldLayoutChg chg="addSp delSp modSp mod ord">
          <pc:chgData name="Marco Parenzan" userId="a83bbb23f3e251dc" providerId="LiveId" clId="{D8F63FA7-5777-407E-9CE3-47E22A0611B9}" dt="2023-01-06T18:10:25.791" v="8"/>
          <pc:sldLayoutMkLst>
            <pc:docMk/>
            <pc:sldMasterMk cId="3048249942" sldId="2147483662"/>
            <pc:sldLayoutMk cId="401034613" sldId="2147483683"/>
          </pc:sldLayoutMkLst>
          <pc:spChg chg="add del">
            <ac:chgData name="Marco Parenzan" userId="a83bbb23f3e251dc" providerId="LiveId" clId="{D8F63FA7-5777-407E-9CE3-47E22A0611B9}" dt="2023-01-06T18:10:25.791" v="8"/>
            <ac:spMkLst>
              <pc:docMk/>
              <pc:sldMasterMk cId="3048249942" sldId="2147483662"/>
              <pc:sldLayoutMk cId="401034613" sldId="2147483683"/>
              <ac:spMk id="2" creationId="{318F1237-4B24-6919-3919-CF5EA53C0820}"/>
            </ac:spMkLst>
          </pc:spChg>
          <pc:spChg chg="mod">
            <ac:chgData name="Marco Parenzan" userId="a83bbb23f3e251dc" providerId="LiveId" clId="{D8F63FA7-5777-407E-9CE3-47E22A0611B9}" dt="2023-01-06T18:09:52.157" v="6" actId="20578"/>
            <ac:spMkLst>
              <pc:docMk/>
              <pc:sldMasterMk cId="3048249942" sldId="2147483662"/>
              <pc:sldLayoutMk cId="401034613" sldId="2147483683"/>
              <ac:spMk id="5" creationId="{9EAECA2C-4EA2-D4F2-734E-8B2663FDA96E}"/>
            </ac:spMkLst>
          </pc:spChg>
          <pc:spChg chg="mod">
            <ac:chgData name="Marco Parenzan" userId="a83bbb23f3e251dc" providerId="LiveId" clId="{D8F63FA7-5777-407E-9CE3-47E22A0611B9}" dt="2023-01-06T18:09:52.157" v="6" actId="20578"/>
            <ac:spMkLst>
              <pc:docMk/>
              <pc:sldMasterMk cId="3048249942" sldId="2147483662"/>
              <pc:sldLayoutMk cId="401034613" sldId="2147483683"/>
              <ac:spMk id="6" creationId="{4C78251B-A4E5-2344-D3F4-239C2683595F}"/>
            </ac:spMkLst>
          </pc:spChg>
        </pc:sldLayoutChg>
        <pc:sldLayoutChg chg="addSp delSp modSp mod">
          <pc:chgData name="Marco Parenzan" userId="a83bbb23f3e251dc" providerId="LiveId" clId="{D8F63FA7-5777-407E-9CE3-47E22A0611B9}" dt="2023-01-06T18:30:10.159" v="231" actId="1036"/>
          <pc:sldLayoutMkLst>
            <pc:docMk/>
            <pc:sldMasterMk cId="3048249942" sldId="2147483662"/>
            <pc:sldLayoutMk cId="2892653985" sldId="2147483686"/>
          </pc:sldLayoutMkLst>
          <pc:spChg chg="mod">
            <ac:chgData name="Marco Parenzan" userId="a83bbb23f3e251dc" providerId="LiveId" clId="{D8F63FA7-5777-407E-9CE3-47E22A0611B9}" dt="2023-01-06T18:21:17.015" v="185" actId="14100"/>
            <ac:spMkLst>
              <pc:docMk/>
              <pc:sldMasterMk cId="3048249942" sldId="2147483662"/>
              <pc:sldLayoutMk cId="2892653985" sldId="2147483686"/>
              <ac:spMk id="2" creationId="{A5526F36-328F-5C7D-AC93-BE258653EBFE}"/>
            </ac:spMkLst>
          </pc:spChg>
          <pc:spChg chg="mod">
            <ac:chgData name="Marco Parenzan" userId="a83bbb23f3e251dc" providerId="LiveId" clId="{D8F63FA7-5777-407E-9CE3-47E22A0611B9}" dt="2023-01-06T18:28:29.455" v="221" actId="14100"/>
            <ac:spMkLst>
              <pc:docMk/>
              <pc:sldMasterMk cId="3048249942" sldId="2147483662"/>
              <pc:sldLayoutMk cId="2892653985" sldId="2147483686"/>
              <ac:spMk id="8" creationId="{8112F960-9285-3860-88A6-95FB6E1447B2}"/>
            </ac:spMkLst>
          </pc:spChg>
          <pc:spChg chg="mod">
            <ac:chgData name="Marco Parenzan" userId="a83bbb23f3e251dc" providerId="LiveId" clId="{D8F63FA7-5777-407E-9CE3-47E22A0611B9}" dt="2023-01-06T18:21:17.015" v="185" actId="14100"/>
            <ac:spMkLst>
              <pc:docMk/>
              <pc:sldMasterMk cId="3048249942" sldId="2147483662"/>
              <pc:sldLayoutMk cId="2892653985" sldId="2147483686"/>
              <ac:spMk id="9" creationId="{47896805-5E99-8767-16A9-13F7E7D6CD73}"/>
            </ac:spMkLst>
          </pc:spChg>
          <pc:picChg chg="del mod">
            <ac:chgData name="Marco Parenzan" userId="a83bbb23f3e251dc" providerId="LiveId" clId="{D8F63FA7-5777-407E-9CE3-47E22A0611B9}" dt="2023-01-06T18:28:01.781" v="214" actId="478"/>
            <ac:picMkLst>
              <pc:docMk/>
              <pc:sldMasterMk cId="3048249942" sldId="2147483662"/>
              <pc:sldLayoutMk cId="2892653985" sldId="2147483686"/>
              <ac:picMk id="3" creationId="{1A935335-69C9-5B50-6D12-346621E0CE18}"/>
            </ac:picMkLst>
          </pc:picChg>
          <pc:picChg chg="del">
            <ac:chgData name="Marco Parenzan" userId="a83bbb23f3e251dc" providerId="LiveId" clId="{D8F63FA7-5777-407E-9CE3-47E22A0611B9}" dt="2023-01-06T18:13:31.246" v="46" actId="478"/>
            <ac:picMkLst>
              <pc:docMk/>
              <pc:sldMasterMk cId="3048249942" sldId="2147483662"/>
              <pc:sldLayoutMk cId="2892653985" sldId="2147483686"/>
              <ac:picMk id="4" creationId="{04551755-40A2-2C77-FC89-FDD8273B9487}"/>
            </ac:picMkLst>
          </pc:picChg>
          <pc:picChg chg="add mod">
            <ac:chgData name="Marco Parenzan" userId="a83bbb23f3e251dc" providerId="LiveId" clId="{D8F63FA7-5777-407E-9CE3-47E22A0611B9}" dt="2023-01-06T18:30:10.159" v="231" actId="1036"/>
            <ac:picMkLst>
              <pc:docMk/>
              <pc:sldMasterMk cId="3048249942" sldId="2147483662"/>
              <pc:sldLayoutMk cId="2892653985" sldId="2147483686"/>
              <ac:picMk id="5" creationId="{90F0B946-5470-D7D6-A57D-91FD903EBFB9}"/>
            </ac:picMkLst>
          </pc:picChg>
          <pc:picChg chg="add del">
            <ac:chgData name="Marco Parenzan" userId="a83bbb23f3e251dc" providerId="LiveId" clId="{D8F63FA7-5777-407E-9CE3-47E22A0611B9}" dt="2023-01-06T18:26:24" v="210" actId="478"/>
            <ac:picMkLst>
              <pc:docMk/>
              <pc:sldMasterMk cId="3048249942" sldId="2147483662"/>
              <pc:sldLayoutMk cId="2892653985" sldId="2147483686"/>
              <ac:picMk id="1026" creationId="{F0C1CAA9-8EA1-CB41-A737-A565BA7C3A23}"/>
            </ac:picMkLst>
          </pc:picChg>
          <pc:picChg chg="add del mod">
            <ac:chgData name="Marco Parenzan" userId="a83bbb23f3e251dc" providerId="LiveId" clId="{D8F63FA7-5777-407E-9CE3-47E22A0611B9}" dt="2023-01-06T18:29:54.008" v="223" actId="478"/>
            <ac:picMkLst>
              <pc:docMk/>
              <pc:sldMasterMk cId="3048249942" sldId="2147483662"/>
              <pc:sldLayoutMk cId="2892653985" sldId="2147483686"/>
              <ac:picMk id="1028" creationId="{785F55A2-FA43-A66D-6A79-4A5D3361CCAC}"/>
            </ac:picMkLst>
          </pc:picChg>
        </pc:sldLayoutChg>
        <pc:sldLayoutChg chg="del">
          <pc:chgData name="Marco Parenzan" userId="a83bbb23f3e251dc" providerId="LiveId" clId="{D8F63FA7-5777-407E-9CE3-47E22A0611B9}" dt="2023-01-06T18:09:34.431" v="3" actId="2696"/>
          <pc:sldLayoutMkLst>
            <pc:docMk/>
            <pc:sldMasterMk cId="3048249942" sldId="2147483662"/>
            <pc:sldLayoutMk cId="1555052543" sldId="2147483689"/>
          </pc:sldLayoutMkLst>
        </pc:sldLayoutChg>
      </pc:sldMasterChg>
      <pc:sldMasterChg chg="addSp delSp modSp mod setBg delSldLayout modSldLayout sldLayoutOrd">
        <pc:chgData name="Marco Parenzan" userId="a83bbb23f3e251dc" providerId="LiveId" clId="{D8F63FA7-5777-407E-9CE3-47E22A0611B9}" dt="2023-01-06T18:29:21.560" v="222"/>
        <pc:sldMasterMkLst>
          <pc:docMk/>
          <pc:sldMasterMk cId="588639137" sldId="2147483672"/>
        </pc:sldMasterMkLst>
        <pc:picChg chg="add del mod">
          <ac:chgData name="Marco Parenzan" userId="a83bbb23f3e251dc" providerId="LiveId" clId="{D8F63FA7-5777-407E-9CE3-47E22A0611B9}" dt="2023-01-06T18:12:13.677" v="31" actId="21"/>
          <ac:picMkLst>
            <pc:docMk/>
            <pc:sldMasterMk cId="588639137" sldId="2147483672"/>
            <ac:picMk id="2" creationId="{88BC0791-C037-09E7-97EC-867291B24970}"/>
          </ac:picMkLst>
        </pc:picChg>
        <pc:picChg chg="add del mod">
          <ac:chgData name="Marco Parenzan" userId="a83bbb23f3e251dc" providerId="LiveId" clId="{D8F63FA7-5777-407E-9CE3-47E22A0611B9}" dt="2023-01-06T18:14:37.797" v="83"/>
          <ac:picMkLst>
            <pc:docMk/>
            <pc:sldMasterMk cId="588639137" sldId="2147483672"/>
            <ac:picMk id="3" creationId="{2354DAC8-828C-B0A0-0DA4-4DA64C146A18}"/>
          </ac:picMkLst>
        </pc:picChg>
        <pc:picChg chg="add del mod">
          <ac:chgData name="Marco Parenzan" userId="a83bbb23f3e251dc" providerId="LiveId" clId="{D8F63FA7-5777-407E-9CE3-47E22A0611B9}" dt="2023-01-06T18:15:29.622" v="92" actId="478"/>
          <ac:picMkLst>
            <pc:docMk/>
            <pc:sldMasterMk cId="588639137" sldId="2147483672"/>
            <ac:picMk id="5" creationId="{A02B187C-4E3B-CA8E-176F-10DDEFA7F910}"/>
          </ac:picMkLst>
        </pc:picChg>
        <pc:picChg chg="add mod">
          <ac:chgData name="Marco Parenzan" userId="a83bbb23f3e251dc" providerId="LiveId" clId="{D8F63FA7-5777-407E-9CE3-47E22A0611B9}" dt="2023-01-06T18:21:56.009" v="190" actId="1076"/>
          <ac:picMkLst>
            <pc:docMk/>
            <pc:sldMasterMk cId="588639137" sldId="2147483672"/>
            <ac:picMk id="6" creationId="{D3155FCE-4E66-E6C0-B0CB-B666A76DB2DF}"/>
          </ac:picMkLst>
        </pc:picChg>
        <pc:picChg chg="del">
          <ac:chgData name="Marco Parenzan" userId="a83bbb23f3e251dc" providerId="LiveId" clId="{D8F63FA7-5777-407E-9CE3-47E22A0611B9}" dt="2023-01-06T18:12:03.919" v="28" actId="478"/>
          <ac:picMkLst>
            <pc:docMk/>
            <pc:sldMasterMk cId="588639137" sldId="2147483672"/>
            <ac:picMk id="8" creationId="{C8E1FC8A-2260-0672-D22D-7792D4A487F9}"/>
          </ac:picMkLst>
        </pc:picChg>
        <pc:picChg chg="add del">
          <ac:chgData name="Marco Parenzan" userId="a83bbb23f3e251dc" providerId="LiveId" clId="{D8F63FA7-5777-407E-9CE3-47E22A0611B9}" dt="2023-01-06T18:15:01.761" v="86" actId="21"/>
          <ac:picMkLst>
            <pc:docMk/>
            <pc:sldMasterMk cId="588639137" sldId="2147483672"/>
            <ac:picMk id="5122" creationId="{E7B886CD-8148-EC6B-C957-B42F4E3E1A83}"/>
          </ac:picMkLst>
        </pc:picChg>
        <pc:sldLayoutChg chg="del">
          <pc:chgData name="Marco Parenzan" userId="a83bbb23f3e251dc" providerId="LiveId" clId="{D8F63FA7-5777-407E-9CE3-47E22A0611B9}" dt="2023-01-06T18:20:29.509" v="147" actId="2696"/>
          <pc:sldLayoutMkLst>
            <pc:docMk/>
            <pc:sldMasterMk cId="588639137" sldId="2147483672"/>
            <pc:sldLayoutMk cId="102370051" sldId="2147483659"/>
          </pc:sldLayoutMkLst>
        </pc:sldLayoutChg>
        <pc:sldLayoutChg chg="addSp delSp modSp mod">
          <pc:chgData name="Marco Parenzan" userId="a83bbb23f3e251dc" providerId="LiveId" clId="{D8F63FA7-5777-407E-9CE3-47E22A0611B9}" dt="2023-01-06T18:17:31.326" v="120" actId="1076"/>
          <pc:sldLayoutMkLst>
            <pc:docMk/>
            <pc:sldMasterMk cId="588639137" sldId="2147483672"/>
            <pc:sldLayoutMk cId="1650863424" sldId="2147483670"/>
          </pc:sldLayoutMkLst>
          <pc:spChg chg="add del">
            <ac:chgData name="Marco Parenzan" userId="a83bbb23f3e251dc" providerId="LiveId" clId="{D8F63FA7-5777-407E-9CE3-47E22A0611B9}" dt="2023-01-06T18:16:09.113" v="100"/>
            <ac:spMkLst>
              <pc:docMk/>
              <pc:sldMasterMk cId="588639137" sldId="2147483672"/>
              <pc:sldLayoutMk cId="1650863424" sldId="2147483670"/>
              <ac:spMk id="3" creationId="{D20D18BA-5D66-C94A-CC97-42A0A196C451}"/>
            </ac:spMkLst>
          </pc:spChg>
          <pc:spChg chg="mod">
            <ac:chgData name="Marco Parenzan" userId="a83bbb23f3e251dc" providerId="LiveId" clId="{D8F63FA7-5777-407E-9CE3-47E22A0611B9}" dt="2023-01-06T18:17:20.395" v="115" actId="1076"/>
            <ac:spMkLst>
              <pc:docMk/>
              <pc:sldMasterMk cId="588639137" sldId="2147483672"/>
              <pc:sldLayoutMk cId="1650863424" sldId="2147483670"/>
              <ac:spMk id="22" creationId="{3A2AAA94-3DF5-9F9F-CD5D-59A3E3B9FDDF}"/>
            </ac:spMkLst>
          </pc:spChg>
          <pc:picChg chg="add del mod">
            <ac:chgData name="Marco Parenzan" userId="a83bbb23f3e251dc" providerId="LiveId" clId="{D8F63FA7-5777-407E-9CE3-47E22A0611B9}" dt="2023-01-06T18:14:35.678" v="81"/>
            <ac:picMkLst>
              <pc:docMk/>
              <pc:sldMasterMk cId="588639137" sldId="2147483672"/>
              <pc:sldLayoutMk cId="1650863424" sldId="2147483670"/>
              <ac:picMk id="2" creationId="{CB27178C-2D1C-3920-CE94-96D9DEC11DDC}"/>
            </ac:picMkLst>
          </pc:picChg>
          <pc:picChg chg="add mod">
            <ac:chgData name="Marco Parenzan" userId="a83bbb23f3e251dc" providerId="LiveId" clId="{D8F63FA7-5777-407E-9CE3-47E22A0611B9}" dt="2023-01-06T18:17:29.640" v="119" actId="1076"/>
            <ac:picMkLst>
              <pc:docMk/>
              <pc:sldMasterMk cId="588639137" sldId="2147483672"/>
              <pc:sldLayoutMk cId="1650863424" sldId="2147483670"/>
              <ac:picMk id="4" creationId="{668AE73D-516F-BBF0-EB94-A6280078FD76}"/>
            </ac:picMkLst>
          </pc:picChg>
          <pc:picChg chg="mod">
            <ac:chgData name="Marco Parenzan" userId="a83bbb23f3e251dc" providerId="LiveId" clId="{D8F63FA7-5777-407E-9CE3-47E22A0611B9}" dt="2023-01-06T18:17:31.326" v="120" actId="1076"/>
            <ac:picMkLst>
              <pc:docMk/>
              <pc:sldMasterMk cId="588639137" sldId="2147483672"/>
              <pc:sldLayoutMk cId="1650863424" sldId="2147483670"/>
              <ac:picMk id="8" creationId="{C2900851-0776-B528-881E-5EE04892404D}"/>
            </ac:picMkLst>
          </pc:picChg>
          <pc:picChg chg="mod">
            <ac:chgData name="Marco Parenzan" userId="a83bbb23f3e251dc" providerId="LiveId" clId="{D8F63FA7-5777-407E-9CE3-47E22A0611B9}" dt="2023-01-06T18:17:28.099" v="118" actId="1076"/>
            <ac:picMkLst>
              <pc:docMk/>
              <pc:sldMasterMk cId="588639137" sldId="2147483672"/>
              <pc:sldLayoutMk cId="1650863424" sldId="2147483670"/>
              <ac:picMk id="12" creationId="{43671D1F-FA0F-4341-7D96-A9D680FC0834}"/>
            </ac:picMkLst>
          </pc:picChg>
          <pc:picChg chg="mod">
            <ac:chgData name="Marco Parenzan" userId="a83bbb23f3e251dc" providerId="LiveId" clId="{D8F63FA7-5777-407E-9CE3-47E22A0611B9}" dt="2023-01-06T18:17:26.632" v="117" actId="1076"/>
            <ac:picMkLst>
              <pc:docMk/>
              <pc:sldMasterMk cId="588639137" sldId="2147483672"/>
              <pc:sldLayoutMk cId="1650863424" sldId="2147483670"/>
              <ac:picMk id="14" creationId="{A999BBB0-548B-6455-52DE-7D0D09CF399E}"/>
            </ac:picMkLst>
          </pc:picChg>
          <pc:picChg chg="mod">
            <ac:chgData name="Marco Parenzan" userId="a83bbb23f3e251dc" providerId="LiveId" clId="{D8F63FA7-5777-407E-9CE3-47E22A0611B9}" dt="2023-01-06T18:17:20.395" v="115" actId="1076"/>
            <ac:picMkLst>
              <pc:docMk/>
              <pc:sldMasterMk cId="588639137" sldId="2147483672"/>
              <pc:sldLayoutMk cId="1650863424" sldId="2147483670"/>
              <ac:picMk id="21" creationId="{40E86FEC-ADF0-3F2A-9A0F-A0EDAD23674A}"/>
            </ac:picMkLst>
          </pc:picChg>
        </pc:sldLayoutChg>
        <pc:sldLayoutChg chg="addSp delSp modSp del mod">
          <pc:chgData name="Marco Parenzan" userId="a83bbb23f3e251dc" providerId="LiveId" clId="{D8F63FA7-5777-407E-9CE3-47E22A0611B9}" dt="2023-01-06T18:23:21.563" v="208" actId="2696"/>
          <pc:sldLayoutMkLst>
            <pc:docMk/>
            <pc:sldMasterMk cId="588639137" sldId="2147483672"/>
            <pc:sldLayoutMk cId="1985560996" sldId="2147483671"/>
          </pc:sldLayoutMkLst>
          <pc:picChg chg="add del mod ord">
            <ac:chgData name="Marco Parenzan" userId="a83bbb23f3e251dc" providerId="LiveId" clId="{D8F63FA7-5777-407E-9CE3-47E22A0611B9}" dt="2023-01-06T18:14:25.645" v="78" actId="478"/>
            <ac:picMkLst>
              <pc:docMk/>
              <pc:sldMasterMk cId="588639137" sldId="2147483672"/>
              <pc:sldLayoutMk cId="1985560996" sldId="2147483671"/>
              <ac:picMk id="2" creationId="{C461D158-DFAF-8E85-FA8F-C383732DE65A}"/>
            </ac:picMkLst>
          </pc:picChg>
          <pc:picChg chg="add del mod">
            <ac:chgData name="Marco Parenzan" userId="a83bbb23f3e251dc" providerId="LiveId" clId="{D8F63FA7-5777-407E-9CE3-47E22A0611B9}" dt="2023-01-06T18:14:29.198" v="79" actId="478"/>
            <ac:picMkLst>
              <pc:docMk/>
              <pc:sldMasterMk cId="588639137" sldId="2147483672"/>
              <pc:sldLayoutMk cId="1985560996" sldId="2147483671"/>
              <ac:picMk id="3" creationId="{75F6F96F-7078-E84D-1586-634538C5F1E3}"/>
            </ac:picMkLst>
          </pc:picChg>
          <pc:picChg chg="del">
            <ac:chgData name="Marco Parenzan" userId="a83bbb23f3e251dc" providerId="LiveId" clId="{D8F63FA7-5777-407E-9CE3-47E22A0611B9}" dt="2023-01-06T18:12:17.632" v="33" actId="478"/>
            <ac:picMkLst>
              <pc:docMk/>
              <pc:sldMasterMk cId="588639137" sldId="2147483672"/>
              <pc:sldLayoutMk cId="1985560996" sldId="2147483671"/>
              <ac:picMk id="4" creationId="{9A66EF93-FE07-EADA-D276-7A7BE4D3775B}"/>
            </ac:picMkLst>
          </pc:picChg>
          <pc:picChg chg="add del mod">
            <ac:chgData name="Marco Parenzan" userId="a83bbb23f3e251dc" providerId="LiveId" clId="{D8F63FA7-5777-407E-9CE3-47E22A0611B9}" dt="2023-01-06T18:15:45.255" v="98" actId="478"/>
            <ac:picMkLst>
              <pc:docMk/>
              <pc:sldMasterMk cId="588639137" sldId="2147483672"/>
              <pc:sldLayoutMk cId="1985560996" sldId="2147483671"/>
              <ac:picMk id="5" creationId="{D2C30C81-49E2-AFC1-60A3-25AE20679535}"/>
            </ac:picMkLst>
          </pc:picChg>
        </pc:sldLayoutChg>
        <pc:sldLayoutChg chg="del">
          <pc:chgData name="Marco Parenzan" userId="a83bbb23f3e251dc" providerId="LiveId" clId="{D8F63FA7-5777-407E-9CE3-47E22A0611B9}" dt="2023-01-06T18:09:45.003" v="5" actId="2696"/>
          <pc:sldLayoutMkLst>
            <pc:docMk/>
            <pc:sldMasterMk cId="588639137" sldId="2147483672"/>
            <pc:sldLayoutMk cId="2926472915" sldId="2147483684"/>
          </pc:sldLayoutMkLst>
        </pc:sldLayoutChg>
        <pc:sldLayoutChg chg="del">
          <pc:chgData name="Marco Parenzan" userId="a83bbb23f3e251dc" providerId="LiveId" clId="{D8F63FA7-5777-407E-9CE3-47E22A0611B9}" dt="2023-01-06T18:21:32.635" v="186" actId="2696"/>
          <pc:sldLayoutMkLst>
            <pc:docMk/>
            <pc:sldMasterMk cId="588639137" sldId="2147483672"/>
            <pc:sldLayoutMk cId="2574114458" sldId="2147483691"/>
          </pc:sldLayoutMkLst>
        </pc:sldLayoutChg>
      </pc:sldMasterChg>
      <pc:sldMasterChg chg="modSp add mod addSldLayout delSldLayout modSldLayout">
        <pc:chgData name="Marco Parenzan" userId="a83bbb23f3e251dc" providerId="LiveId" clId="{D8F63FA7-5777-407E-9CE3-47E22A0611B9}" dt="2023-01-06T18:23:06.532" v="206" actId="14100"/>
        <pc:sldMasterMkLst>
          <pc:docMk/>
          <pc:sldMasterMk cId="3560865809" sldId="2147483688"/>
        </pc:sldMasterMkLst>
        <pc:picChg chg="mod">
          <ac:chgData name="Marco Parenzan" userId="a83bbb23f3e251dc" providerId="LiveId" clId="{D8F63FA7-5777-407E-9CE3-47E22A0611B9}" dt="2023-01-06T18:22:46.453" v="200" actId="14100"/>
          <ac:picMkLst>
            <pc:docMk/>
            <pc:sldMasterMk cId="3560865809" sldId="2147483688"/>
            <ac:picMk id="6" creationId="{D3155FCE-4E66-E6C0-B0CB-B666A76DB2DF}"/>
          </ac:picMkLst>
        </pc:picChg>
        <pc:picChg chg="mod">
          <ac:chgData name="Marco Parenzan" userId="a83bbb23f3e251dc" providerId="LiveId" clId="{D8F63FA7-5777-407E-9CE3-47E22A0611B9}" dt="2023-01-06T18:22:47.694" v="201" actId="1076"/>
          <ac:picMkLst>
            <pc:docMk/>
            <pc:sldMasterMk cId="3560865809" sldId="2147483688"/>
            <ac:picMk id="9" creationId="{D0217D4C-FB8E-F44C-40C3-AD4793403BF6}"/>
          </ac:picMkLst>
        </pc:picChg>
        <pc:sldLayoutChg chg="modSp add mod replId">
          <pc:chgData name="Marco Parenzan" userId="a83bbb23f3e251dc" providerId="LiveId" clId="{D8F63FA7-5777-407E-9CE3-47E22A0611B9}" dt="2023-01-06T18:23:06.532" v="206" actId="14100"/>
          <pc:sldLayoutMkLst>
            <pc:docMk/>
            <pc:sldMasterMk cId="3560865809" sldId="2147483688"/>
            <pc:sldLayoutMk cId="3880098710" sldId="2147483689"/>
          </pc:sldLayoutMkLst>
          <pc:spChg chg="mod">
            <ac:chgData name="Marco Parenzan" userId="a83bbb23f3e251dc" providerId="LiveId" clId="{D8F63FA7-5777-407E-9CE3-47E22A0611B9}" dt="2023-01-06T18:23:06.532" v="206" actId="14100"/>
            <ac:spMkLst>
              <pc:docMk/>
              <pc:sldMasterMk cId="3560865809" sldId="2147483688"/>
              <pc:sldLayoutMk cId="3880098710" sldId="2147483689"/>
              <ac:spMk id="12" creationId="{DA50CF4F-5907-6C39-762B-A14FB24FAC2E}"/>
            </ac:spMkLst>
          </pc:spChg>
        </pc:sldLayoutChg>
        <pc:sldLayoutChg chg="add del mod replId">
          <pc:chgData name="Marco Parenzan" userId="a83bbb23f3e251dc" providerId="LiveId" clId="{D8F63FA7-5777-407E-9CE3-47E22A0611B9}" dt="2023-01-06T18:22:10.066" v="192" actId="2696"/>
          <pc:sldLayoutMkLst>
            <pc:docMk/>
            <pc:sldMasterMk cId="3560865809" sldId="2147483688"/>
            <pc:sldLayoutMk cId="3376936753" sldId="2147483690"/>
          </pc:sldLayoutMkLst>
        </pc:sldLayoutChg>
        <pc:sldLayoutChg chg="add del mod replId">
          <pc:chgData name="Marco Parenzan" userId="a83bbb23f3e251dc" providerId="LiveId" clId="{D8F63FA7-5777-407E-9CE3-47E22A0611B9}" dt="2023-01-06T18:22:10.912" v="193" actId="2696"/>
          <pc:sldLayoutMkLst>
            <pc:docMk/>
            <pc:sldMasterMk cId="3560865809" sldId="2147483688"/>
            <pc:sldLayoutMk cId="735091732" sldId="2147483691"/>
          </pc:sldLayoutMkLst>
        </pc:sldLayoutChg>
      </pc:sldMasterChg>
    </pc:docChg>
  </pc:docChgLst>
  <pc:docChgLst>
    <pc:chgData name="Marco Parenzan" userId="a83bbb23f3e251dc" providerId="LiveId" clId="{C735B300-B06A-4C65-99BC-4DCF4DDDF86F}"/>
    <pc:docChg chg="custSel modSld modMainMaster">
      <pc:chgData name="Marco Parenzan" userId="a83bbb23f3e251dc" providerId="LiveId" clId="{C735B300-B06A-4C65-99BC-4DCF4DDDF86F}" dt="2023-02-09T20:57:09.545" v="22" actId="1076"/>
      <pc:docMkLst>
        <pc:docMk/>
      </pc:docMkLst>
      <pc:sldChg chg="addSp delSp modSp mod">
        <pc:chgData name="Marco Parenzan" userId="a83bbb23f3e251dc" providerId="LiveId" clId="{C735B300-B06A-4C65-99BC-4DCF4DDDF86F}" dt="2023-02-09T20:56:28.440" v="6" actId="21"/>
        <pc:sldMkLst>
          <pc:docMk/>
          <pc:sldMk cId="3317753286" sldId="266"/>
        </pc:sldMkLst>
        <pc:picChg chg="add del mod">
          <ac:chgData name="Marco Parenzan" userId="a83bbb23f3e251dc" providerId="LiveId" clId="{C735B300-B06A-4C65-99BC-4DCF4DDDF86F}" dt="2023-02-09T20:56:28.440" v="6" actId="21"/>
          <ac:picMkLst>
            <pc:docMk/>
            <pc:sldMk cId="3317753286" sldId="266"/>
            <ac:picMk id="2" creationId="{6B0C17BB-6EAE-FB1D-C6D1-569AA2F1444E}"/>
          </ac:picMkLst>
        </pc:picChg>
      </pc:sldChg>
      <pc:sldMasterChg chg="addSp delSp modSp mod modSldLayout">
        <pc:chgData name="Marco Parenzan" userId="a83bbb23f3e251dc" providerId="LiveId" clId="{C735B300-B06A-4C65-99BC-4DCF4DDDF86F}" dt="2023-02-09T20:56:09.434" v="2"/>
        <pc:sldMasterMkLst>
          <pc:docMk/>
          <pc:sldMasterMk cId="3048249942" sldId="2147483662"/>
        </pc:sldMasterMkLst>
        <pc:spChg chg="del">
          <ac:chgData name="Marco Parenzan" userId="a83bbb23f3e251dc" providerId="LiveId" clId="{C735B300-B06A-4C65-99BC-4DCF4DDDF86F}" dt="2023-02-09T20:56:09.154" v="1" actId="478"/>
          <ac:spMkLst>
            <pc:docMk/>
            <pc:sldMasterMk cId="3048249942" sldId="2147483662"/>
            <ac:spMk id="16" creationId="{B665F82E-16E4-622A-1D28-E0815683F9AE}"/>
          </ac:spMkLst>
        </pc:spChg>
        <pc:spChg chg="add mod">
          <ac:chgData name="Marco Parenzan" userId="a83bbb23f3e251dc" providerId="LiveId" clId="{C735B300-B06A-4C65-99BC-4DCF4DDDF86F}" dt="2023-02-09T20:56:09.434" v="2"/>
          <ac:spMkLst>
            <pc:docMk/>
            <pc:sldMasterMk cId="3048249942" sldId="2147483662"/>
            <ac:spMk id="19" creationId="{D9ABE849-7BB5-DC35-9AFB-0B0D449FE613}"/>
          </ac:spMkLst>
        </pc:spChg>
        <pc:picChg chg="del">
          <ac:chgData name="Marco Parenzan" userId="a83bbb23f3e251dc" providerId="LiveId" clId="{C735B300-B06A-4C65-99BC-4DCF4DDDF86F}" dt="2023-02-09T20:56:09.154" v="1" actId="478"/>
          <ac:picMkLst>
            <pc:docMk/>
            <pc:sldMasterMk cId="3048249942" sldId="2147483662"/>
            <ac:picMk id="4" creationId="{4B09F554-433A-4BF6-E5B3-8001C80DD00E}"/>
          </ac:picMkLst>
        </pc:picChg>
        <pc:picChg chg="del">
          <ac:chgData name="Marco Parenzan" userId="a83bbb23f3e251dc" providerId="LiveId" clId="{C735B300-B06A-4C65-99BC-4DCF4DDDF86F}" dt="2023-02-09T20:56:09.154" v="1" actId="478"/>
          <ac:picMkLst>
            <pc:docMk/>
            <pc:sldMasterMk cId="3048249942" sldId="2147483662"/>
            <ac:picMk id="5" creationId="{2AD01DB0-49A5-711B-6437-E6BC9E48E5FE}"/>
          </ac:picMkLst>
        </pc:picChg>
        <pc:picChg chg="del">
          <ac:chgData name="Marco Parenzan" userId="a83bbb23f3e251dc" providerId="LiveId" clId="{C735B300-B06A-4C65-99BC-4DCF4DDDF86F}" dt="2023-02-09T20:56:09.154" v="1" actId="478"/>
          <ac:picMkLst>
            <pc:docMk/>
            <pc:sldMasterMk cId="3048249942" sldId="2147483662"/>
            <ac:picMk id="6" creationId="{992B90BD-ACA8-D295-A203-A17A4862F534}"/>
          </ac:picMkLst>
        </pc:picChg>
        <pc:picChg chg="add mod">
          <ac:chgData name="Marco Parenzan" userId="a83bbb23f3e251dc" providerId="LiveId" clId="{C735B300-B06A-4C65-99BC-4DCF4DDDF86F}" dt="2023-02-09T20:56:09.434" v="2"/>
          <ac:picMkLst>
            <pc:docMk/>
            <pc:sldMasterMk cId="3048249942" sldId="2147483662"/>
            <ac:picMk id="7" creationId="{6596F0BD-2963-5551-554E-EA7A0E0A80E4}"/>
          </ac:picMkLst>
        </pc:picChg>
        <pc:picChg chg="add mod">
          <ac:chgData name="Marco Parenzan" userId="a83bbb23f3e251dc" providerId="LiveId" clId="{C735B300-B06A-4C65-99BC-4DCF4DDDF86F}" dt="2023-02-09T20:56:09.434" v="2"/>
          <ac:picMkLst>
            <pc:docMk/>
            <pc:sldMasterMk cId="3048249942" sldId="2147483662"/>
            <ac:picMk id="8" creationId="{AB7FFD08-68A9-F2AD-D241-0DC611E8A540}"/>
          </ac:picMkLst>
        </pc:picChg>
        <pc:picChg chg="del">
          <ac:chgData name="Marco Parenzan" userId="a83bbb23f3e251dc" providerId="LiveId" clId="{C735B300-B06A-4C65-99BC-4DCF4DDDF86F}" dt="2023-02-09T20:56:09.154" v="1" actId="478"/>
          <ac:picMkLst>
            <pc:docMk/>
            <pc:sldMasterMk cId="3048249942" sldId="2147483662"/>
            <ac:picMk id="9" creationId="{A7A93378-50A6-D864-08EB-13E4732474B1}"/>
          </ac:picMkLst>
        </pc:picChg>
        <pc:picChg chg="add mod">
          <ac:chgData name="Marco Parenzan" userId="a83bbb23f3e251dc" providerId="LiveId" clId="{C735B300-B06A-4C65-99BC-4DCF4DDDF86F}" dt="2023-02-09T20:56:09.434" v="2"/>
          <ac:picMkLst>
            <pc:docMk/>
            <pc:sldMasterMk cId="3048249942" sldId="2147483662"/>
            <ac:picMk id="10" creationId="{ABBAB6CA-90C0-BD60-BBDC-968DBA2A3008}"/>
          </ac:picMkLst>
        </pc:picChg>
        <pc:picChg chg="add mod">
          <ac:chgData name="Marco Parenzan" userId="a83bbb23f3e251dc" providerId="LiveId" clId="{C735B300-B06A-4C65-99BC-4DCF4DDDF86F}" dt="2023-02-09T20:56:09.434" v="2"/>
          <ac:picMkLst>
            <pc:docMk/>
            <pc:sldMasterMk cId="3048249942" sldId="2147483662"/>
            <ac:picMk id="11" creationId="{BE779F29-1A8D-4E40-986E-265F19D0B0FD}"/>
          </ac:picMkLst>
        </pc:picChg>
        <pc:picChg chg="add mod">
          <ac:chgData name="Marco Parenzan" userId="a83bbb23f3e251dc" providerId="LiveId" clId="{C735B300-B06A-4C65-99BC-4DCF4DDDF86F}" dt="2023-02-09T20:56:09.434" v="2"/>
          <ac:picMkLst>
            <pc:docMk/>
            <pc:sldMasterMk cId="3048249942" sldId="2147483662"/>
            <ac:picMk id="12" creationId="{B9539977-F044-DF12-6809-40340F3FC9B3}"/>
          </ac:picMkLst>
        </pc:picChg>
        <pc:picChg chg="del">
          <ac:chgData name="Marco Parenzan" userId="a83bbb23f3e251dc" providerId="LiveId" clId="{C735B300-B06A-4C65-99BC-4DCF4DDDF86F}" dt="2023-02-09T20:56:09.154" v="1" actId="478"/>
          <ac:picMkLst>
            <pc:docMk/>
            <pc:sldMasterMk cId="3048249942" sldId="2147483662"/>
            <ac:picMk id="13" creationId="{2A0534EB-99ED-432E-413C-2D410DCDF5F3}"/>
          </ac:picMkLst>
        </pc:picChg>
        <pc:picChg chg="add mod">
          <ac:chgData name="Marco Parenzan" userId="a83bbb23f3e251dc" providerId="LiveId" clId="{C735B300-B06A-4C65-99BC-4DCF4DDDF86F}" dt="2023-02-09T20:56:09.434" v="2"/>
          <ac:picMkLst>
            <pc:docMk/>
            <pc:sldMasterMk cId="3048249942" sldId="2147483662"/>
            <ac:picMk id="14" creationId="{54965EBE-9825-B0FA-6646-86E0A5DFAAA3}"/>
          </ac:picMkLst>
        </pc:picChg>
        <pc:picChg chg="del">
          <ac:chgData name="Marco Parenzan" userId="a83bbb23f3e251dc" providerId="LiveId" clId="{C735B300-B06A-4C65-99BC-4DCF4DDDF86F}" dt="2023-02-09T20:56:09.154" v="1" actId="478"/>
          <ac:picMkLst>
            <pc:docMk/>
            <pc:sldMasterMk cId="3048249942" sldId="2147483662"/>
            <ac:picMk id="15" creationId="{CE5B7879-D6AB-8FAC-8F51-965628297348}"/>
          </ac:picMkLst>
        </pc:picChg>
        <pc:picChg chg="add mod">
          <ac:chgData name="Marco Parenzan" userId="a83bbb23f3e251dc" providerId="LiveId" clId="{C735B300-B06A-4C65-99BC-4DCF4DDDF86F}" dt="2023-02-09T20:56:09.434" v="2"/>
          <ac:picMkLst>
            <pc:docMk/>
            <pc:sldMasterMk cId="3048249942" sldId="2147483662"/>
            <ac:picMk id="20" creationId="{501848D3-99D4-6E8D-F4CA-95B5FB78B782}"/>
          </ac:picMkLst>
        </pc:picChg>
        <pc:sldLayoutChg chg="delSp mod">
          <pc:chgData name="Marco Parenzan" userId="a83bbb23f3e251dc" providerId="LiveId" clId="{C735B300-B06A-4C65-99BC-4DCF4DDDF86F}" dt="2023-01-30T21:27:58.750" v="0" actId="478"/>
          <pc:sldLayoutMkLst>
            <pc:docMk/>
            <pc:sldMasterMk cId="3048249942" sldId="2147483662"/>
            <pc:sldLayoutMk cId="2892653985" sldId="2147483686"/>
          </pc:sldLayoutMkLst>
          <pc:spChg chg="del">
            <ac:chgData name="Marco Parenzan" userId="a83bbb23f3e251dc" providerId="LiveId" clId="{C735B300-B06A-4C65-99BC-4DCF4DDDF86F}" dt="2023-01-30T21:27:58.750" v="0" actId="478"/>
            <ac:spMkLst>
              <pc:docMk/>
              <pc:sldMasterMk cId="3048249942" sldId="2147483662"/>
              <pc:sldLayoutMk cId="2892653985" sldId="2147483686"/>
              <ac:spMk id="2" creationId="{A5526F36-328F-5C7D-AC93-BE258653EBFE}"/>
            </ac:spMkLst>
          </pc:spChg>
        </pc:sldLayoutChg>
      </pc:sldMasterChg>
      <pc:sldMasterChg chg="modSldLayout">
        <pc:chgData name="Marco Parenzan" userId="a83bbb23f3e251dc" providerId="LiveId" clId="{C735B300-B06A-4C65-99BC-4DCF4DDDF86F}" dt="2023-02-09T20:57:09.545" v="22" actId="1076"/>
        <pc:sldMasterMkLst>
          <pc:docMk/>
          <pc:sldMasterMk cId="588639137" sldId="2147483672"/>
        </pc:sldMasterMkLst>
        <pc:sldLayoutChg chg="addSp modSp mod">
          <pc:chgData name="Marco Parenzan" userId="a83bbb23f3e251dc" providerId="LiveId" clId="{C735B300-B06A-4C65-99BC-4DCF4DDDF86F}" dt="2023-02-09T20:57:09.545" v="22" actId="1076"/>
          <pc:sldLayoutMkLst>
            <pc:docMk/>
            <pc:sldMasterMk cId="588639137" sldId="2147483672"/>
            <pc:sldLayoutMk cId="1650863424" sldId="2147483670"/>
          </pc:sldLayoutMkLst>
          <pc:spChg chg="mod">
            <ac:chgData name="Marco Parenzan" userId="a83bbb23f3e251dc" providerId="LiveId" clId="{C735B300-B06A-4C65-99BC-4DCF4DDDF86F}" dt="2023-02-09T20:57:09.545" v="22" actId="1076"/>
            <ac:spMkLst>
              <pc:docMk/>
              <pc:sldMasterMk cId="588639137" sldId="2147483672"/>
              <pc:sldLayoutMk cId="1650863424" sldId="2147483670"/>
              <ac:spMk id="22" creationId="{3A2AAA94-3DF5-9F9F-CD5D-59A3E3B9FDDF}"/>
            </ac:spMkLst>
          </pc:spChg>
          <pc:picChg chg="add mod">
            <ac:chgData name="Marco Parenzan" userId="a83bbb23f3e251dc" providerId="LiveId" clId="{C735B300-B06A-4C65-99BC-4DCF4DDDF86F}" dt="2023-02-09T20:56:32.830" v="7"/>
            <ac:picMkLst>
              <pc:docMk/>
              <pc:sldMasterMk cId="588639137" sldId="2147483672"/>
              <pc:sldLayoutMk cId="1650863424" sldId="2147483670"/>
              <ac:picMk id="2" creationId="{38CFE7EA-FEBA-1396-F31C-4D371D6168E4}"/>
            </ac:picMkLst>
          </pc:picChg>
          <pc:picChg chg="mod">
            <ac:chgData name="Marco Parenzan" userId="a83bbb23f3e251dc" providerId="LiveId" clId="{C735B300-B06A-4C65-99BC-4DCF4DDDF86F}" dt="2023-02-09T20:57:04.503" v="20" actId="1076"/>
            <ac:picMkLst>
              <pc:docMk/>
              <pc:sldMasterMk cId="588639137" sldId="2147483672"/>
              <pc:sldLayoutMk cId="1650863424" sldId="2147483670"/>
              <ac:picMk id="4" creationId="{668AE73D-516F-BBF0-EB94-A6280078FD76}"/>
            </ac:picMkLst>
          </pc:picChg>
          <pc:picChg chg="mod">
            <ac:chgData name="Marco Parenzan" userId="a83bbb23f3e251dc" providerId="LiveId" clId="{C735B300-B06A-4C65-99BC-4DCF4DDDF86F}" dt="2023-02-09T20:56:51.911" v="15" actId="1076"/>
            <ac:picMkLst>
              <pc:docMk/>
              <pc:sldMasterMk cId="588639137" sldId="2147483672"/>
              <pc:sldLayoutMk cId="1650863424" sldId="2147483670"/>
              <ac:picMk id="8" creationId="{C2900851-0776-B528-881E-5EE04892404D}"/>
            </ac:picMkLst>
          </pc:picChg>
          <pc:picChg chg="mod">
            <ac:chgData name="Marco Parenzan" userId="a83bbb23f3e251dc" providerId="LiveId" clId="{C735B300-B06A-4C65-99BC-4DCF4DDDF86F}" dt="2023-02-09T20:57:05.857" v="21" actId="1076"/>
            <ac:picMkLst>
              <pc:docMk/>
              <pc:sldMasterMk cId="588639137" sldId="2147483672"/>
              <pc:sldLayoutMk cId="1650863424" sldId="2147483670"/>
              <ac:picMk id="12" creationId="{43671D1F-FA0F-4341-7D96-A9D680FC0834}"/>
            </ac:picMkLst>
          </pc:picChg>
          <pc:picChg chg="mod">
            <ac:chgData name="Marco Parenzan" userId="a83bbb23f3e251dc" providerId="LiveId" clId="{C735B300-B06A-4C65-99BC-4DCF4DDDF86F}" dt="2023-02-09T20:57:03.160" v="19" actId="1076"/>
            <ac:picMkLst>
              <pc:docMk/>
              <pc:sldMasterMk cId="588639137" sldId="2147483672"/>
              <pc:sldLayoutMk cId="1650863424" sldId="2147483670"/>
              <ac:picMk id="14" creationId="{A999BBB0-548B-6455-52DE-7D0D09CF399E}"/>
            </ac:picMkLst>
          </pc:picChg>
          <pc:picChg chg="mod">
            <ac:chgData name="Marco Parenzan" userId="a83bbb23f3e251dc" providerId="LiveId" clId="{C735B300-B06A-4C65-99BC-4DCF4DDDF86F}" dt="2023-02-09T20:57:09.545" v="22" actId="1076"/>
            <ac:picMkLst>
              <pc:docMk/>
              <pc:sldMasterMk cId="588639137" sldId="2147483672"/>
              <pc:sldLayoutMk cId="1650863424" sldId="2147483670"/>
              <ac:picMk id="21" creationId="{40E86FEC-ADF0-3F2A-9A0F-A0EDAD23674A}"/>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79F187-AA7B-B9EB-417D-A11042A5C0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E7AB271A-CB58-D780-E97A-976ABB5C31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8311FB-7E68-42D8-B905-797E3C8A5380}" type="datetimeFigureOut">
              <a:rPr lang="it-IT" smtClean="0"/>
              <a:t>22/02/2023</a:t>
            </a:fld>
            <a:endParaRPr lang="it-IT"/>
          </a:p>
        </p:txBody>
      </p:sp>
      <p:sp>
        <p:nvSpPr>
          <p:cNvPr id="4" name="Footer Placeholder 3">
            <a:extLst>
              <a:ext uri="{FF2B5EF4-FFF2-40B4-BE49-F238E27FC236}">
                <a16:creationId xmlns:a16="http://schemas.microsoft.com/office/drawing/2014/main" id="{405B5587-09B1-1B92-1987-298BD97B1D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97AFD8DB-864B-FF6D-9B9E-A3990A5A5F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D778EB-3311-4540-80F9-10D602226498}" type="slidenum">
              <a:rPr lang="it-IT" smtClean="0"/>
              <a:t>‹#›</a:t>
            </a:fld>
            <a:endParaRPr lang="it-IT"/>
          </a:p>
        </p:txBody>
      </p:sp>
    </p:spTree>
    <p:extLst>
      <p:ext uri="{BB962C8B-B14F-4D97-AF65-F5344CB8AC3E}">
        <p14:creationId xmlns:p14="http://schemas.microsoft.com/office/powerpoint/2010/main" val="971407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09911-DFE1-40EA-A3A6-5C0D33C14A6E}"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1CDA5-6234-4FF4-B3DE-8B04E45E97D2}" type="slidenum">
              <a:rPr lang="en-US" smtClean="0"/>
              <a:t>‹#›</a:t>
            </a:fld>
            <a:endParaRPr lang="en-US"/>
          </a:p>
        </p:txBody>
      </p:sp>
    </p:spTree>
    <p:extLst>
      <p:ext uri="{BB962C8B-B14F-4D97-AF65-F5344CB8AC3E}">
        <p14:creationId xmlns:p14="http://schemas.microsoft.com/office/powerpoint/2010/main" val="3446698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lysplatform-my.sharepoint.com/:x:/g/personal/f_fusarpoli_engageitservices_it/EaqIgStIVpVCqFaEQ293YrUBH9355gkQIJw4WN0c6dqgCg?e=lQdZm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noProof="0" dirty="0"/>
              <a:t>Digressione sul comprendere uno strumento come a supporto della risoluzione del problema oppure come facilitazione. Evitare al massimo di essere dipendente dagli strumenti, altrimenti il risultato è di avere qualcosa che si usa e nemmeno si capisce il perché serva e se, effettivamente, serva.</a:t>
            </a:r>
          </a:p>
          <a:p>
            <a:endParaRPr lang="it-IT" noProof="0" dirty="0"/>
          </a:p>
          <a:p>
            <a:r>
              <a:rPr lang="it-IT" noProof="0" dirty="0"/>
              <a:t>Come IDE: SSMS, Azure Data Studio, VS Code con il plugin SQL o meno, editor testuali o embedded in SSMS/VS con </a:t>
            </a:r>
            <a:r>
              <a:rPr lang="it-IT" noProof="0" dirty="0" err="1"/>
              <a:t>redgate</a:t>
            </a:r>
            <a:r>
              <a:rPr lang="it-IT" noProof="0" dirty="0"/>
              <a:t> o altri strumenti simili, come i database project di VS.</a:t>
            </a:r>
          </a:p>
          <a:p>
            <a:endParaRPr lang="it-IT" noProof="0" dirty="0"/>
          </a:p>
          <a:p>
            <a:r>
              <a:rPr lang="it-IT" noProof="0" dirty="0"/>
              <a:t>Source Control e Versioning: </a:t>
            </a:r>
            <a:r>
              <a:rPr lang="it-IT" noProof="0" dirty="0" err="1"/>
              <a:t>git</a:t>
            </a:r>
            <a:r>
              <a:rPr lang="it-IT" noProof="0" dirty="0"/>
              <a:t> sicuramente, ma dipende dallo strumento usato. Se non si usa Azure DevOps, è possibile usare un po’ quello che si vuole,  come </a:t>
            </a:r>
            <a:r>
              <a:rPr lang="it-IT" noProof="0" dirty="0" err="1"/>
              <a:t>github</a:t>
            </a:r>
            <a:r>
              <a:rPr lang="it-IT" noProof="0" dirty="0"/>
              <a:t>, </a:t>
            </a:r>
            <a:r>
              <a:rPr lang="it-IT" noProof="0" dirty="0" err="1"/>
              <a:t>gitlab</a:t>
            </a:r>
            <a:r>
              <a:rPr lang="it-IT" noProof="0" dirty="0"/>
              <a:t>, simili. Per il semantic versioning (il cui approfondimento è in appendice) </a:t>
            </a:r>
            <a:r>
              <a:rPr lang="it-IT" noProof="0" dirty="0" err="1"/>
              <a:t>gitversion</a:t>
            </a:r>
            <a:r>
              <a:rPr lang="it-IT" noProof="0" dirty="0"/>
              <a:t> è il top, ma dipende da come l’azienda si impronta a definire la pipeline di sviluppo.</a:t>
            </a:r>
          </a:p>
          <a:p>
            <a:endParaRPr lang="it-IT" noProof="0" dirty="0"/>
          </a:p>
          <a:p>
            <a:r>
              <a:rPr lang="it-IT" noProof="0" dirty="0" err="1"/>
              <a:t>Linter</a:t>
            </a:r>
            <a:r>
              <a:rPr lang="it-IT" noProof="0" dirty="0"/>
              <a:t>, ovvero strumenti di verifica di sintassi e regole di scrittura, ce ne sono vari, ma dopo averne provati un po’ SQL Enlight è molto potente (ma non costa poco). SQL Prompt ha il suo set di controllo derivante da SQL Code Guard con la sua Code Analysis. </a:t>
            </a:r>
            <a:r>
              <a:rPr lang="it-IT" noProof="0" dirty="0" err="1"/>
              <a:t>SqlFluff</a:t>
            </a:r>
            <a:r>
              <a:rPr lang="it-IT" noProof="0" dirty="0"/>
              <a:t> è un’alternativa valida e free. Un po’ ostico implementarlo e personalizzarlo, serve conoscenza di python, in aggiunta. Sonar Cloud è un’altra possibilità insieme a </a:t>
            </a:r>
            <a:r>
              <a:rPr lang="it-IT" noProof="0" dirty="0" err="1"/>
              <a:t>DbForge</a:t>
            </a:r>
            <a:r>
              <a:rPr lang="it-IT" noProof="0" dirty="0"/>
              <a:t>.</a:t>
            </a:r>
          </a:p>
          <a:p>
            <a:r>
              <a:rPr lang="en-US" dirty="0">
                <a:hlinkClick r:id="rId3"/>
              </a:rPr>
              <a:t>SQL Liter Evaluation.xlsx (sharepoint.com)</a:t>
            </a:r>
            <a:endParaRPr lang="it-IT" noProof="0" dirty="0"/>
          </a:p>
          <a:p>
            <a:endParaRPr lang="it-IT" noProof="0" dirty="0"/>
          </a:p>
          <a:p>
            <a:r>
              <a:rPr lang="it-IT" noProof="0" dirty="0"/>
              <a:t>Siccome le pipeline sono scritte in </a:t>
            </a:r>
            <a:r>
              <a:rPr lang="it-IT" noProof="0" dirty="0" err="1"/>
              <a:t>yaml</a:t>
            </a:r>
            <a:r>
              <a:rPr lang="it-IT" noProof="0" dirty="0"/>
              <a:t>, conoscerlo direi che è il minimo, poi buona conoscenza di batch o </a:t>
            </a:r>
            <a:r>
              <a:rPr lang="it-IT" noProof="0" dirty="0" err="1"/>
              <a:t>bash</a:t>
            </a:r>
            <a:r>
              <a:rPr lang="it-IT" noProof="0" dirty="0"/>
              <a:t>, di PowerShell su tutti. Ovviamente T-SQL è fondamentale. Quali sono i moduli utili? Dipende dalla parte della pipeline, se si arriva ad avere una build </a:t>
            </a:r>
            <a:r>
              <a:rPr lang="it-IT" noProof="0" dirty="0" err="1"/>
              <a:t>automation</a:t>
            </a:r>
            <a:r>
              <a:rPr lang="it-IT" noProof="0" dirty="0"/>
              <a:t>, </a:t>
            </a:r>
            <a:r>
              <a:rPr lang="it-IT" noProof="0" dirty="0" err="1"/>
              <a:t>unit</a:t>
            </a:r>
            <a:r>
              <a:rPr lang="it-IT" noProof="0" dirty="0"/>
              <a:t> test (vedi tsqlt), validazione di script (vedi </a:t>
            </a:r>
            <a:r>
              <a:rPr lang="it-IT" noProof="0" dirty="0" err="1"/>
              <a:t>linter</a:t>
            </a:r>
            <a:r>
              <a:rPr lang="it-IT" noProof="0" dirty="0"/>
              <a:t>), controllo delle regole di codice (vedi code </a:t>
            </a:r>
            <a:r>
              <a:rPr lang="it-IT" noProof="0" dirty="0" err="1"/>
              <a:t>analysis</a:t>
            </a:r>
            <a:r>
              <a:rPr lang="it-IT" noProof="0" dirty="0"/>
              <a:t>) ed esecuzione di tool a supporto della comparazione/creazione degli artefatti, sono fondamentali. Per la parte di deploy è possibile avere soluzioni custom oppure utilizzare task della community per Azure DevOps, </a:t>
            </a:r>
            <a:r>
              <a:rPr lang="it-IT" noProof="0" dirty="0" err="1"/>
              <a:t>github</a:t>
            </a:r>
            <a:r>
              <a:rPr lang="it-IT" noProof="0" dirty="0"/>
              <a:t>, Jenkins, Octopus deploy e simili. Ovviamente se la migrazione è con un ORM, le librerie dell’ORM stesso la fanno da padrone.</a:t>
            </a:r>
          </a:p>
          <a:p>
            <a:endParaRPr lang="it-IT" noProof="0" dirty="0"/>
          </a:p>
          <a:p>
            <a:r>
              <a:rPr lang="it-IT" noProof="0" dirty="0"/>
              <a:t>Capire sempre dove mettere cosa, ricordarsi che un repo con il relativo set di artefatti prodotti in pipeline, dovrebbe essere il più possibile agnostico rispetto agli ambienti di deploy. Una pipeline di rilascio (multi stage su Azure DevOps) o l’utilizzo di un software di release management, dovrebbero avere l’onere di decidere quando, come e dove andare a fare deploy. </a:t>
            </a:r>
          </a:p>
          <a:p>
            <a:endParaRPr lang="it-IT" noProof="0" dirty="0"/>
          </a:p>
          <a:p>
            <a:r>
              <a:rPr lang="it-IT" noProof="0" dirty="0"/>
              <a:t>Valutare sempre cosa un artefatto deve avere al suo interno e la possibilità di usare dei repo di utilità/template per disegnare una pipeline. </a:t>
            </a:r>
          </a:p>
          <a:p>
            <a:r>
              <a:rPr lang="it-IT" noProof="0" dirty="0"/>
              <a:t>Valutare le curve di apprendimento, il costo in termini economici e di implementazione, i blocchi derivanti da scelte poco ponderate e come si vuole proteggere il dato/deploy. </a:t>
            </a:r>
          </a:p>
          <a:p>
            <a:r>
              <a:rPr lang="it-IT" noProof="0" dirty="0"/>
              <a:t>Valutare cosa c’è già in essere in azienda per trasformarlo, utilizzarlo adattato o per intero, gettarlo nel cestino.</a:t>
            </a:r>
          </a:p>
          <a:p>
            <a:r>
              <a:rPr lang="it-IT" noProof="0" dirty="0"/>
              <a:t>Evitare di considerare i downgrade ragionando invece in backward </a:t>
            </a:r>
            <a:r>
              <a:rPr lang="it-IT" noProof="0" dirty="0" err="1"/>
              <a:t>compatibility</a:t>
            </a:r>
            <a:r>
              <a:rPr lang="it-IT" noProof="0" dirty="0"/>
              <a:t> ove possibile.</a:t>
            </a:r>
          </a:p>
          <a:p>
            <a:r>
              <a:rPr lang="it-IT" noProof="0" dirty="0"/>
              <a:t>Per i custom </a:t>
            </a:r>
            <a:r>
              <a:rPr lang="it-IT" noProof="0" dirty="0" err="1"/>
              <a:t>pre</a:t>
            </a:r>
            <a:r>
              <a:rPr lang="it-IT" noProof="0" dirty="0"/>
              <a:t> e post deploy script valutare pipeline dedicate e, soprattutto, ragionare in maniera idempotente il più possibile.</a:t>
            </a:r>
            <a:r>
              <a:rPr lang="en-US" dirty="0">
                <a:hlinkClick r:id="rId3"/>
              </a:rPr>
              <a:t> SQL Liter Evaluation.xlsx (sharepoint.com)</a:t>
            </a:r>
            <a:endParaRPr lang="it-IT" noProof="0" dirty="0"/>
          </a:p>
          <a:p>
            <a:endParaRPr lang="it-IT" noProof="0" dirty="0"/>
          </a:p>
        </p:txBody>
      </p:sp>
      <p:sp>
        <p:nvSpPr>
          <p:cNvPr id="4" name="Slide Number Placeholder 3"/>
          <p:cNvSpPr>
            <a:spLocks noGrp="1"/>
          </p:cNvSpPr>
          <p:nvPr>
            <p:ph type="sldNum" sz="quarter" idx="5"/>
          </p:nvPr>
        </p:nvSpPr>
        <p:spPr/>
        <p:txBody>
          <a:bodyPr/>
          <a:lstStyle/>
          <a:p>
            <a:fld id="{D821CDA5-6234-4FF4-B3DE-8B04E45E97D2}" type="slidenum">
              <a:rPr lang="en-US" smtClean="0"/>
              <a:t>6</a:t>
            </a:fld>
            <a:endParaRPr lang="en-US"/>
          </a:p>
        </p:txBody>
      </p:sp>
    </p:spTree>
    <p:extLst>
      <p:ext uri="{BB962C8B-B14F-4D97-AF65-F5344CB8AC3E}">
        <p14:creationId xmlns:p14="http://schemas.microsoft.com/office/powerpoint/2010/main" val="404306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Slide Number Placeholder 3"/>
          <p:cNvSpPr>
            <a:spLocks noGrp="1"/>
          </p:cNvSpPr>
          <p:nvPr>
            <p:ph type="sldNum" sz="quarter" idx="5"/>
          </p:nvPr>
        </p:nvSpPr>
        <p:spPr/>
        <p:txBody>
          <a:bodyPr/>
          <a:lstStyle/>
          <a:p>
            <a:fld id="{D821CDA5-6234-4FF4-B3DE-8B04E45E97D2}" type="slidenum">
              <a:rPr lang="en-US" smtClean="0"/>
              <a:t>8</a:t>
            </a:fld>
            <a:endParaRPr lang="en-US"/>
          </a:p>
        </p:txBody>
      </p:sp>
    </p:spTree>
    <p:extLst>
      <p:ext uri="{BB962C8B-B14F-4D97-AF65-F5344CB8AC3E}">
        <p14:creationId xmlns:p14="http://schemas.microsoft.com/office/powerpoint/2010/main" val="2095447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Slide Number Placeholder 3"/>
          <p:cNvSpPr>
            <a:spLocks noGrp="1"/>
          </p:cNvSpPr>
          <p:nvPr>
            <p:ph type="sldNum" sz="quarter" idx="5"/>
          </p:nvPr>
        </p:nvSpPr>
        <p:spPr/>
        <p:txBody>
          <a:bodyPr/>
          <a:lstStyle/>
          <a:p>
            <a:fld id="{D821CDA5-6234-4FF4-B3DE-8B04E45E97D2}" type="slidenum">
              <a:rPr lang="en-US" smtClean="0"/>
              <a:t>9</a:t>
            </a:fld>
            <a:endParaRPr lang="en-US"/>
          </a:p>
        </p:txBody>
      </p:sp>
    </p:spTree>
    <p:extLst>
      <p:ext uri="{BB962C8B-B14F-4D97-AF65-F5344CB8AC3E}">
        <p14:creationId xmlns:p14="http://schemas.microsoft.com/office/powerpoint/2010/main" val="394694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Slide Number Placeholder 3"/>
          <p:cNvSpPr>
            <a:spLocks noGrp="1"/>
          </p:cNvSpPr>
          <p:nvPr>
            <p:ph type="sldNum" sz="quarter" idx="5"/>
          </p:nvPr>
        </p:nvSpPr>
        <p:spPr/>
        <p:txBody>
          <a:bodyPr/>
          <a:lstStyle/>
          <a:p>
            <a:fld id="{D821CDA5-6234-4FF4-B3DE-8B04E45E97D2}" type="slidenum">
              <a:rPr lang="en-US" smtClean="0"/>
              <a:t>10</a:t>
            </a:fld>
            <a:endParaRPr lang="en-US"/>
          </a:p>
        </p:txBody>
      </p:sp>
    </p:spTree>
    <p:extLst>
      <p:ext uri="{BB962C8B-B14F-4D97-AF65-F5344CB8AC3E}">
        <p14:creationId xmlns:p14="http://schemas.microsoft.com/office/powerpoint/2010/main" val="35008860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onsor">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C2900851-0776-B528-881E-5EE04892404D}"/>
              </a:ext>
            </a:extLst>
          </p:cNvPr>
          <p:cNvPicPr>
            <a:picLocks noChangeAspect="1"/>
          </p:cNvPicPr>
          <p:nvPr userDrawn="1"/>
        </p:nvPicPr>
        <p:blipFill>
          <a:blip r:embed="rId2"/>
          <a:stretch>
            <a:fillRect/>
          </a:stretch>
        </p:blipFill>
        <p:spPr>
          <a:xfrm>
            <a:off x="1227737" y="2862768"/>
            <a:ext cx="4412936" cy="1028203"/>
          </a:xfrm>
          <a:prstGeom prst="rect">
            <a:avLst/>
          </a:prstGeom>
        </p:spPr>
      </p:pic>
      <p:pic>
        <p:nvPicPr>
          <p:cNvPr id="12" name="Picture 11" descr="A black and white sign&#10;&#10;Description automatically generated with low confidence">
            <a:extLst>
              <a:ext uri="{FF2B5EF4-FFF2-40B4-BE49-F238E27FC236}">
                <a16:creationId xmlns:a16="http://schemas.microsoft.com/office/drawing/2014/main" id="{43671D1F-FA0F-4341-7D96-A9D680FC0834}"/>
              </a:ext>
            </a:extLst>
          </p:cNvPr>
          <p:cNvPicPr>
            <a:picLocks noChangeAspect="1"/>
          </p:cNvPicPr>
          <p:nvPr userDrawn="1"/>
        </p:nvPicPr>
        <p:blipFill>
          <a:blip r:embed="rId3"/>
          <a:stretch>
            <a:fillRect/>
          </a:stretch>
        </p:blipFill>
        <p:spPr>
          <a:xfrm>
            <a:off x="2592680" y="4121321"/>
            <a:ext cx="2452914" cy="1306251"/>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99BBB0-548B-6455-52DE-7D0D09CF399E}"/>
              </a:ext>
            </a:extLst>
          </p:cNvPr>
          <p:cNvPicPr>
            <a:picLocks noChangeAspect="1"/>
          </p:cNvPicPr>
          <p:nvPr userDrawn="1"/>
        </p:nvPicPr>
        <p:blipFill>
          <a:blip r:embed="rId4"/>
          <a:stretch>
            <a:fillRect/>
          </a:stretch>
        </p:blipFill>
        <p:spPr>
          <a:xfrm>
            <a:off x="6439186" y="1711315"/>
            <a:ext cx="4380694" cy="856398"/>
          </a:xfrm>
          <a:prstGeom prst="rect">
            <a:avLst/>
          </a:prstGeom>
        </p:spPr>
      </p:pic>
      <p:sp>
        <p:nvSpPr>
          <p:cNvPr id="19" name="Title 1">
            <a:extLst>
              <a:ext uri="{FF2B5EF4-FFF2-40B4-BE49-F238E27FC236}">
                <a16:creationId xmlns:a16="http://schemas.microsoft.com/office/drawing/2014/main" id="{C7553828-1DF9-28E2-0835-2E7F388A3066}"/>
              </a:ext>
            </a:extLst>
          </p:cNvPr>
          <p:cNvSpPr>
            <a:spLocks noGrp="1"/>
          </p:cNvSpPr>
          <p:nvPr>
            <p:ph type="title" hasCustomPrompt="1"/>
          </p:nvPr>
        </p:nvSpPr>
        <p:spPr>
          <a:xfrm>
            <a:off x="838200" y="365126"/>
            <a:ext cx="10515600" cy="898812"/>
          </a:xfrm>
          <a:prstGeom prst="rect">
            <a:avLst/>
          </a:prstGeom>
        </p:spPr>
        <p:txBody>
          <a:bodyPr anchor="ctr">
            <a:noAutofit/>
          </a:bodyPr>
          <a:lstStyle>
            <a:lvl1pP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Sponsors</a:t>
            </a:r>
          </a:p>
        </p:txBody>
      </p:sp>
      <p:sp>
        <p:nvSpPr>
          <p:cNvPr id="20" name="TextBox 19">
            <a:extLst>
              <a:ext uri="{FF2B5EF4-FFF2-40B4-BE49-F238E27FC236}">
                <a16:creationId xmlns:a16="http://schemas.microsoft.com/office/drawing/2014/main" id="{77B1D8FA-8652-7158-811F-67369BB660B6}"/>
              </a:ext>
            </a:extLst>
          </p:cNvPr>
          <p:cNvSpPr txBox="1"/>
          <p:nvPr userDrawn="1"/>
        </p:nvSpPr>
        <p:spPr>
          <a:xfrm>
            <a:off x="838200" y="343672"/>
            <a:ext cx="10541000" cy="899237"/>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Sponsors</a:t>
            </a:r>
          </a:p>
        </p:txBody>
      </p:sp>
      <p:pic>
        <p:nvPicPr>
          <p:cNvPr id="21" name="Graphic 20">
            <a:extLst>
              <a:ext uri="{FF2B5EF4-FFF2-40B4-BE49-F238E27FC236}">
                <a16:creationId xmlns:a16="http://schemas.microsoft.com/office/drawing/2014/main" id="{40E86FEC-ADF0-3F2A-9A0F-A0EDAD23674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09878" y="4908242"/>
            <a:ext cx="1926544" cy="519330"/>
          </a:xfrm>
          <a:prstGeom prst="rect">
            <a:avLst/>
          </a:prstGeom>
        </p:spPr>
      </p:pic>
      <p:sp>
        <p:nvSpPr>
          <p:cNvPr id="22" name="TextBox 21">
            <a:extLst>
              <a:ext uri="{FF2B5EF4-FFF2-40B4-BE49-F238E27FC236}">
                <a16:creationId xmlns:a16="http://schemas.microsoft.com/office/drawing/2014/main" id="{3A2AAA94-3DF5-9F9F-CD5D-59A3E3B9FDDF}"/>
              </a:ext>
            </a:extLst>
          </p:cNvPr>
          <p:cNvSpPr txBox="1"/>
          <p:nvPr userDrawn="1"/>
        </p:nvSpPr>
        <p:spPr>
          <a:xfrm>
            <a:off x="7604347" y="4261707"/>
            <a:ext cx="2103461" cy="369332"/>
          </a:xfrm>
          <a:prstGeom prst="rect">
            <a:avLst/>
          </a:prstGeom>
          <a:noFill/>
        </p:spPr>
        <p:txBody>
          <a:bodyPr wrap="none" rtlCol="0">
            <a:spAutoFit/>
          </a:bodyPr>
          <a:lstStyle/>
          <a:p>
            <a:pPr algn="ctr"/>
            <a:r>
              <a:rPr lang="it-IT" dirty="0">
                <a:solidFill>
                  <a:schemeClr val="bg1"/>
                </a:solidFill>
              </a:rPr>
              <a:t>With the support of:</a:t>
            </a:r>
          </a:p>
        </p:txBody>
      </p:sp>
      <p:pic>
        <p:nvPicPr>
          <p:cNvPr id="4" name="Picture 3">
            <a:extLst>
              <a:ext uri="{FF2B5EF4-FFF2-40B4-BE49-F238E27FC236}">
                <a16:creationId xmlns:a16="http://schemas.microsoft.com/office/drawing/2014/main" id="{668AE73D-516F-BBF0-EB94-A6280078FD76}"/>
              </a:ext>
            </a:extLst>
          </p:cNvPr>
          <p:cNvPicPr>
            <a:picLocks noChangeAspect="1"/>
          </p:cNvPicPr>
          <p:nvPr userDrawn="1"/>
        </p:nvPicPr>
        <p:blipFill>
          <a:blip r:embed="rId7"/>
          <a:stretch>
            <a:fillRect/>
          </a:stretch>
        </p:blipFill>
        <p:spPr>
          <a:xfrm>
            <a:off x="6266794" y="2933361"/>
            <a:ext cx="4969628" cy="683574"/>
          </a:xfrm>
          <a:prstGeom prst="rect">
            <a:avLst/>
          </a:prstGeom>
        </p:spPr>
      </p:pic>
      <p:pic>
        <p:nvPicPr>
          <p:cNvPr id="2" name="Picture 1" descr="Logo&#10;&#10;Description automatically generated">
            <a:extLst>
              <a:ext uri="{FF2B5EF4-FFF2-40B4-BE49-F238E27FC236}">
                <a16:creationId xmlns:a16="http://schemas.microsoft.com/office/drawing/2014/main" id="{38CFE7EA-FEBA-1396-F31C-4D371D6168E4}"/>
              </a:ext>
            </a:extLst>
          </p:cNvPr>
          <p:cNvPicPr>
            <a:picLocks noChangeAspect="1"/>
          </p:cNvPicPr>
          <p:nvPr userDrawn="1"/>
        </p:nvPicPr>
        <p:blipFill>
          <a:blip r:embed="rId8"/>
          <a:stretch>
            <a:fillRect/>
          </a:stretch>
        </p:blipFill>
        <p:spPr>
          <a:xfrm>
            <a:off x="1196107" y="1430428"/>
            <a:ext cx="4444566" cy="1093315"/>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47C9874E-2C48-0F27-BBC1-7F9EBDEE0690}"/>
              </a:ext>
            </a:extLst>
          </p:cNvPr>
          <p:cNvPicPr>
            <a:picLocks noChangeAspect="1"/>
          </p:cNvPicPr>
          <p:nvPr userDrawn="1"/>
        </p:nvPicPr>
        <p:blipFill>
          <a:blip r:embed="rId9"/>
          <a:stretch>
            <a:fillRect/>
          </a:stretch>
        </p:blipFill>
        <p:spPr>
          <a:xfrm>
            <a:off x="6928559" y="4815165"/>
            <a:ext cx="1823049" cy="705484"/>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65086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896805-5E99-8767-16A9-13F7E7D6CD73}"/>
              </a:ext>
            </a:extLst>
          </p:cNvPr>
          <p:cNvSpPr>
            <a:spLocks noGrp="1"/>
          </p:cNvSpPr>
          <p:nvPr>
            <p:ph type="title" hasCustomPrompt="1"/>
          </p:nvPr>
        </p:nvSpPr>
        <p:spPr>
          <a:xfrm>
            <a:off x="2191656" y="365124"/>
            <a:ext cx="9176657" cy="1336163"/>
          </a:xfrm>
          <a:prstGeom prst="rect">
            <a:avLst/>
          </a:prstGeom>
        </p:spPr>
        <p:txBody>
          <a:bodyPr anchor="ctr"/>
          <a:lstStyle>
            <a:lvl1pPr>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Demo</a:t>
            </a:r>
            <a:endParaRPr lang="it-IT" dirty="0"/>
          </a:p>
        </p:txBody>
      </p:sp>
      <p:sp>
        <p:nvSpPr>
          <p:cNvPr id="8" name="Picture Placeholder 7">
            <a:extLst>
              <a:ext uri="{FF2B5EF4-FFF2-40B4-BE49-F238E27FC236}">
                <a16:creationId xmlns:a16="http://schemas.microsoft.com/office/drawing/2014/main" id="{8112F960-9285-3860-88A6-95FB6E1447B2}"/>
              </a:ext>
            </a:extLst>
          </p:cNvPr>
          <p:cNvSpPr>
            <a:spLocks noGrp="1"/>
          </p:cNvSpPr>
          <p:nvPr>
            <p:ph type="pic" sz="quarter" idx="10"/>
          </p:nvPr>
        </p:nvSpPr>
        <p:spPr>
          <a:xfrm>
            <a:off x="1524001" y="2061713"/>
            <a:ext cx="4781908" cy="3019245"/>
          </a:xfrm>
          <a:prstGeom prst="rect">
            <a:avLst/>
          </a:prstGeom>
        </p:spPr>
        <p:txBody>
          <a:bodyPr/>
          <a:lstStyle/>
          <a:p>
            <a:endParaRPr lang="it-IT"/>
          </a:p>
        </p:txBody>
      </p:sp>
      <p:pic>
        <p:nvPicPr>
          <p:cNvPr id="5" name="Picture 4">
            <a:extLst>
              <a:ext uri="{FF2B5EF4-FFF2-40B4-BE49-F238E27FC236}">
                <a16:creationId xmlns:a16="http://schemas.microsoft.com/office/drawing/2014/main" id="{90F0B946-5470-D7D6-A57D-91FD903EBFB9}"/>
              </a:ext>
            </a:extLst>
          </p:cNvPr>
          <p:cNvPicPr>
            <a:picLocks noChangeAspect="1"/>
          </p:cNvPicPr>
          <p:nvPr userDrawn="1"/>
        </p:nvPicPr>
        <p:blipFill>
          <a:blip r:embed="rId2"/>
          <a:stretch>
            <a:fillRect/>
          </a:stretch>
        </p:blipFill>
        <p:spPr>
          <a:xfrm>
            <a:off x="1370782" y="1864406"/>
            <a:ext cx="5082270" cy="4235225"/>
          </a:xfrm>
          <a:prstGeom prst="rect">
            <a:avLst/>
          </a:prstGeom>
        </p:spPr>
      </p:pic>
    </p:spTree>
    <p:extLst>
      <p:ext uri="{BB962C8B-B14F-4D97-AF65-F5344CB8AC3E}">
        <p14:creationId xmlns:p14="http://schemas.microsoft.com/office/powerpoint/2010/main" val="289265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7B1D8FA-8652-7158-811F-67369BB660B6}"/>
              </a:ext>
            </a:extLst>
          </p:cNvPr>
          <p:cNvSpPr txBox="1"/>
          <p:nvPr userDrawn="1"/>
        </p:nvSpPr>
        <p:spPr>
          <a:xfrm>
            <a:off x="838200" y="366062"/>
            <a:ext cx="10541000" cy="899237"/>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it-IT" sz="3200" dirty="0"/>
          </a:p>
        </p:txBody>
      </p:sp>
      <p:sp>
        <p:nvSpPr>
          <p:cNvPr id="3" name="Picture Placeholder 2">
            <a:extLst>
              <a:ext uri="{FF2B5EF4-FFF2-40B4-BE49-F238E27FC236}">
                <a16:creationId xmlns:a16="http://schemas.microsoft.com/office/drawing/2014/main" id="{DAC56030-CDD4-781E-BC79-C43E63A234CB}"/>
              </a:ext>
            </a:extLst>
          </p:cNvPr>
          <p:cNvSpPr>
            <a:spLocks noGrp="1"/>
          </p:cNvSpPr>
          <p:nvPr>
            <p:ph type="pic" sz="quarter" idx="10"/>
          </p:nvPr>
        </p:nvSpPr>
        <p:spPr>
          <a:xfrm>
            <a:off x="8752113" y="1868826"/>
            <a:ext cx="2162175" cy="2017713"/>
          </a:xfrm>
          <a:prstGeom prst="rect">
            <a:avLst/>
          </a:prstGeom>
        </p:spPr>
        <p:txBody>
          <a:bodyPr/>
          <a:lstStyle>
            <a:lvl1pPr>
              <a:defRPr>
                <a:solidFill>
                  <a:schemeClr val="bg1"/>
                </a:solidFill>
              </a:defRPr>
            </a:lvl1pPr>
          </a:lstStyle>
          <a:p>
            <a:endParaRPr lang="it-IT" dirty="0"/>
          </a:p>
        </p:txBody>
      </p:sp>
      <p:sp>
        <p:nvSpPr>
          <p:cNvPr id="5" name="Content Placeholder 4">
            <a:extLst>
              <a:ext uri="{FF2B5EF4-FFF2-40B4-BE49-F238E27FC236}">
                <a16:creationId xmlns:a16="http://schemas.microsoft.com/office/drawing/2014/main" id="{E119C03B-AA60-6C55-1B8E-1853790F5F17}"/>
              </a:ext>
            </a:extLst>
          </p:cNvPr>
          <p:cNvSpPr>
            <a:spLocks noGrp="1"/>
          </p:cNvSpPr>
          <p:nvPr>
            <p:ph sz="quarter" idx="11"/>
          </p:nvPr>
        </p:nvSpPr>
        <p:spPr>
          <a:xfrm>
            <a:off x="838200" y="1567089"/>
            <a:ext cx="6926943" cy="375965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377299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50CF4F-5907-6C39-762B-A14FB24FAC2E}"/>
              </a:ext>
            </a:extLst>
          </p:cNvPr>
          <p:cNvSpPr>
            <a:spLocks noGrp="1"/>
          </p:cNvSpPr>
          <p:nvPr>
            <p:ph type="title"/>
          </p:nvPr>
        </p:nvSpPr>
        <p:spPr>
          <a:xfrm>
            <a:off x="435429" y="2801257"/>
            <a:ext cx="7155543" cy="2409371"/>
          </a:xfrm>
          <a:prstGeom prst="rect">
            <a:avLst/>
          </a:prstGeom>
        </p:spPr>
        <p:txBody>
          <a:bodyPr anchor="ctr"/>
          <a:lstStyle>
            <a:lvl1pPr marL="0" indent="0">
              <a:buFontTx/>
              <a:buNone/>
              <a:defRPr lang="it-IT" sz="3200" b="1" dirty="0">
                <a:solidFill>
                  <a:schemeClr val="bg1"/>
                </a:solidFill>
                <a:latin typeface="Open Sans" pitchFamily="2" charset="0"/>
                <a:ea typeface="+mn-ea"/>
                <a:cs typeface="Open Sans" pitchFamily="2" charset="0"/>
              </a:defRPr>
            </a:lvl1pPr>
          </a:lstStyle>
          <a:p>
            <a:pPr marL="228600" lvl="0" indent="-228600">
              <a:spcBef>
                <a:spcPts val="1000"/>
              </a:spcBef>
              <a:buFont typeface="Arial" panose="020B0604020202020204" pitchFamily="34" charset="0"/>
              <a:buChar char="•"/>
            </a:pPr>
            <a:endParaRPr lang="it-IT" dirty="0"/>
          </a:p>
        </p:txBody>
      </p:sp>
    </p:spTree>
    <p:extLst>
      <p:ext uri="{BB962C8B-B14F-4D97-AF65-F5344CB8AC3E}">
        <p14:creationId xmlns:p14="http://schemas.microsoft.com/office/powerpoint/2010/main" val="3880098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EAECA2C-4EA2-D4F2-734E-8B2663FDA96E}"/>
              </a:ext>
            </a:extLst>
          </p:cNvPr>
          <p:cNvSpPr>
            <a:spLocks noGrp="1"/>
          </p:cNvSpPr>
          <p:nvPr>
            <p:ph type="title"/>
          </p:nvPr>
        </p:nvSpPr>
        <p:spPr>
          <a:xfrm>
            <a:off x="831850" y="1709738"/>
            <a:ext cx="8268607" cy="2879725"/>
          </a:xfrm>
          <a:prstGeom prst="rect">
            <a:avLst/>
          </a:prstGeom>
        </p:spPr>
        <p:txBody>
          <a:bodyPr anchor="b">
            <a:normAutofit/>
          </a:bodyPr>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endParaRPr lang="it-IT" dirty="0"/>
          </a:p>
        </p:txBody>
      </p:sp>
      <p:sp>
        <p:nvSpPr>
          <p:cNvPr id="6" name="Text Placeholder 2">
            <a:extLst>
              <a:ext uri="{FF2B5EF4-FFF2-40B4-BE49-F238E27FC236}">
                <a16:creationId xmlns:a16="http://schemas.microsoft.com/office/drawing/2014/main" id="{4C78251B-A4E5-2344-D3F4-239C2683595F}"/>
              </a:ext>
            </a:extLst>
          </p:cNvPr>
          <p:cNvSpPr>
            <a:spLocks noGrp="1"/>
          </p:cNvSpPr>
          <p:nvPr>
            <p:ph type="body" idx="1"/>
          </p:nvPr>
        </p:nvSpPr>
        <p:spPr>
          <a:xfrm>
            <a:off x="831850" y="4589463"/>
            <a:ext cx="8268607"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103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66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7332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3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5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8136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7.svg"/><Relationship Id="rId1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image" Target="../media/image6.png"/><Relationship Id="rId17" Type="http://schemas.openxmlformats.org/officeDocument/2006/relationships/image" Target="../media/image9.png"/><Relationship Id="rId2" Type="http://schemas.openxmlformats.org/officeDocument/2006/relationships/slideLayout" Target="../slideLayouts/slideLayout5.xml"/><Relationship Id="rId16"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3.png"/><Relationship Id="rId5" Type="http://schemas.openxmlformats.org/officeDocument/2006/relationships/slideLayout" Target="../slideLayouts/slideLayout8.xml"/><Relationship Id="rId15" Type="http://schemas.openxmlformats.org/officeDocument/2006/relationships/image" Target="../media/image11.png"/><Relationship Id="rId10" Type="http://schemas.openxmlformats.org/officeDocument/2006/relationships/image" Target="../media/image1.png"/><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24147"/>
        </a:solid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D0217D4C-FB8E-F44C-40C3-AD4793403BF6}"/>
              </a:ext>
            </a:extLst>
          </p:cNvPr>
          <p:cNvPicPr>
            <a:picLocks noChangeAspect="1"/>
          </p:cNvPicPr>
          <p:nvPr userDrawn="1"/>
        </p:nvPicPr>
        <p:blipFill>
          <a:blip r:embed="rId4"/>
          <a:stretch>
            <a:fillRect/>
          </a:stretch>
        </p:blipFill>
        <p:spPr>
          <a:xfrm>
            <a:off x="8998857" y="6016242"/>
            <a:ext cx="1915886" cy="725644"/>
          </a:xfrm>
          <a:prstGeom prst="rect">
            <a:avLst/>
          </a:prstGeom>
        </p:spPr>
      </p:pic>
      <p:pic>
        <p:nvPicPr>
          <p:cNvPr id="6" name="Picture 5">
            <a:extLst>
              <a:ext uri="{FF2B5EF4-FFF2-40B4-BE49-F238E27FC236}">
                <a16:creationId xmlns:a16="http://schemas.microsoft.com/office/drawing/2014/main" id="{D3155FCE-4E66-E6C0-B0CB-B666A76DB2DF}"/>
              </a:ext>
            </a:extLst>
          </p:cNvPr>
          <p:cNvPicPr>
            <a:picLocks noChangeAspect="1"/>
          </p:cNvPicPr>
          <p:nvPr userDrawn="1"/>
        </p:nvPicPr>
        <p:blipFill>
          <a:blip r:embed="rId5"/>
          <a:stretch>
            <a:fillRect/>
          </a:stretch>
        </p:blipFill>
        <p:spPr>
          <a:xfrm>
            <a:off x="1553028" y="5875203"/>
            <a:ext cx="2279238" cy="961061"/>
          </a:xfrm>
          <a:prstGeom prst="rect">
            <a:avLst/>
          </a:prstGeom>
        </p:spPr>
      </p:pic>
    </p:spTree>
    <p:extLst>
      <p:ext uri="{BB962C8B-B14F-4D97-AF65-F5344CB8AC3E}">
        <p14:creationId xmlns:p14="http://schemas.microsoft.com/office/powerpoint/2010/main" val="588639137"/>
      </p:ext>
    </p:extLst>
  </p:cSld>
  <p:clrMap bg1="lt1" tx1="dk1" bg2="lt2" tx2="dk2" accent1="accent1" accent2="accent2" accent3="accent3" accent4="accent4" accent5="accent5" accent6="accent6" hlink="hlink" folHlink="folHlink"/>
  <p:sldLayoutIdLst>
    <p:sldLayoutId id="2147483670"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4147"/>
        </a:solid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D0217D4C-FB8E-F44C-40C3-AD4793403BF6}"/>
              </a:ext>
            </a:extLst>
          </p:cNvPr>
          <p:cNvPicPr>
            <a:picLocks noChangeAspect="1"/>
          </p:cNvPicPr>
          <p:nvPr userDrawn="1"/>
        </p:nvPicPr>
        <p:blipFill>
          <a:blip r:embed="rId3"/>
          <a:stretch>
            <a:fillRect/>
          </a:stretch>
        </p:blipFill>
        <p:spPr>
          <a:xfrm>
            <a:off x="9014620" y="4457699"/>
            <a:ext cx="1915886" cy="725644"/>
          </a:xfrm>
          <a:prstGeom prst="rect">
            <a:avLst/>
          </a:prstGeom>
        </p:spPr>
      </p:pic>
      <p:pic>
        <p:nvPicPr>
          <p:cNvPr id="6" name="Picture 5">
            <a:extLst>
              <a:ext uri="{FF2B5EF4-FFF2-40B4-BE49-F238E27FC236}">
                <a16:creationId xmlns:a16="http://schemas.microsoft.com/office/drawing/2014/main" id="{D3155FCE-4E66-E6C0-B0CB-B666A76DB2DF}"/>
              </a:ext>
            </a:extLst>
          </p:cNvPr>
          <p:cNvPicPr>
            <a:picLocks noChangeAspect="1"/>
          </p:cNvPicPr>
          <p:nvPr userDrawn="1"/>
        </p:nvPicPr>
        <p:blipFill>
          <a:blip r:embed="rId4"/>
          <a:stretch>
            <a:fillRect/>
          </a:stretch>
        </p:blipFill>
        <p:spPr>
          <a:xfrm>
            <a:off x="7605486" y="2614502"/>
            <a:ext cx="4371298" cy="1843197"/>
          </a:xfrm>
          <a:prstGeom prst="rect">
            <a:avLst/>
          </a:prstGeom>
        </p:spPr>
      </p:pic>
    </p:spTree>
    <p:extLst>
      <p:ext uri="{BB962C8B-B14F-4D97-AF65-F5344CB8AC3E}">
        <p14:creationId xmlns:p14="http://schemas.microsoft.com/office/powerpoint/2010/main" val="3560865809"/>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257CBA-A82E-066B-F5AB-348B4741D07A}"/>
              </a:ext>
            </a:extLst>
          </p:cNvPr>
          <p:cNvSpPr/>
          <p:nvPr userDrawn="1"/>
        </p:nvSpPr>
        <p:spPr>
          <a:xfrm>
            <a:off x="0" y="365125"/>
            <a:ext cx="12192000" cy="1325563"/>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Picture 17">
            <a:extLst>
              <a:ext uri="{FF2B5EF4-FFF2-40B4-BE49-F238E27FC236}">
                <a16:creationId xmlns:a16="http://schemas.microsoft.com/office/drawing/2014/main" id="{3754DE08-1700-114D-4DE0-E49A2306CA03}"/>
              </a:ext>
            </a:extLst>
          </p:cNvPr>
          <p:cNvPicPr>
            <a:picLocks noChangeAspect="1"/>
          </p:cNvPicPr>
          <p:nvPr userDrawn="1"/>
        </p:nvPicPr>
        <p:blipFill>
          <a:blip r:embed="rId9"/>
          <a:stretch>
            <a:fillRect/>
          </a:stretch>
        </p:blipFill>
        <p:spPr>
          <a:xfrm>
            <a:off x="116114" y="627510"/>
            <a:ext cx="1902362" cy="802148"/>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2191656" y="365125"/>
            <a:ext cx="9162143"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10;&#10;Description automatically generated">
            <a:extLst>
              <a:ext uri="{FF2B5EF4-FFF2-40B4-BE49-F238E27FC236}">
                <a16:creationId xmlns:a16="http://schemas.microsoft.com/office/drawing/2014/main" id="{6596F0BD-2963-5551-554E-EA7A0E0A80E4}"/>
              </a:ext>
            </a:extLst>
          </p:cNvPr>
          <p:cNvPicPr>
            <a:picLocks noChangeAspect="1"/>
          </p:cNvPicPr>
          <p:nvPr userDrawn="1"/>
        </p:nvPicPr>
        <p:blipFill>
          <a:blip r:embed="rId10"/>
          <a:stretch>
            <a:fillRect/>
          </a:stretch>
        </p:blipFill>
        <p:spPr>
          <a:xfrm>
            <a:off x="145142" y="6404152"/>
            <a:ext cx="974271" cy="36900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8" name="Picture 7" descr="Logo&#10;&#10;Description automatically generated">
            <a:extLst>
              <a:ext uri="{FF2B5EF4-FFF2-40B4-BE49-F238E27FC236}">
                <a16:creationId xmlns:a16="http://schemas.microsoft.com/office/drawing/2014/main" id="{AB7FFD08-68A9-F2AD-D241-0DC611E8A540}"/>
              </a:ext>
            </a:extLst>
          </p:cNvPr>
          <p:cNvPicPr>
            <a:picLocks noChangeAspect="1"/>
          </p:cNvPicPr>
          <p:nvPr userDrawn="1"/>
        </p:nvPicPr>
        <p:blipFill>
          <a:blip r:embed="rId11"/>
          <a:stretch>
            <a:fillRect/>
          </a:stretch>
        </p:blipFill>
        <p:spPr>
          <a:xfrm>
            <a:off x="5461849" y="6450106"/>
            <a:ext cx="1411404" cy="328854"/>
          </a:xfrm>
          <a:prstGeom prst="rect">
            <a:avLst/>
          </a:prstGeom>
        </p:spPr>
      </p:pic>
      <p:pic>
        <p:nvPicPr>
          <p:cNvPr id="10" name="Graphic 9">
            <a:extLst>
              <a:ext uri="{FF2B5EF4-FFF2-40B4-BE49-F238E27FC236}">
                <a16:creationId xmlns:a16="http://schemas.microsoft.com/office/drawing/2014/main" id="{ABBAB6CA-90C0-BD60-BBDC-968DBA2A3008}"/>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1225639" y="6519905"/>
            <a:ext cx="858491" cy="231420"/>
          </a:xfrm>
          <a:prstGeom prst="rect">
            <a:avLst/>
          </a:prstGeom>
        </p:spPr>
      </p:pic>
      <p:pic>
        <p:nvPicPr>
          <p:cNvPr id="11" name="Picture 10">
            <a:extLst>
              <a:ext uri="{FF2B5EF4-FFF2-40B4-BE49-F238E27FC236}">
                <a16:creationId xmlns:a16="http://schemas.microsoft.com/office/drawing/2014/main" id="{BE779F29-1A8D-4E40-986E-265F19D0B0FD}"/>
              </a:ext>
            </a:extLst>
          </p:cNvPr>
          <p:cNvPicPr>
            <a:picLocks noChangeAspect="1"/>
          </p:cNvPicPr>
          <p:nvPr userDrawn="1"/>
        </p:nvPicPr>
        <p:blipFill>
          <a:blip r:embed="rId14"/>
          <a:stretch>
            <a:fillRect/>
          </a:stretch>
        </p:blipFill>
        <p:spPr>
          <a:xfrm>
            <a:off x="7023393" y="6459335"/>
            <a:ext cx="1880339" cy="258641"/>
          </a:xfrm>
          <a:prstGeom prst="rect">
            <a:avLst/>
          </a:prstGeom>
        </p:spPr>
      </p:pic>
      <p:pic>
        <p:nvPicPr>
          <p:cNvPr id="12" name="Picture 11" descr="Logo&#10;&#10;Description automatically generated">
            <a:extLst>
              <a:ext uri="{FF2B5EF4-FFF2-40B4-BE49-F238E27FC236}">
                <a16:creationId xmlns:a16="http://schemas.microsoft.com/office/drawing/2014/main" id="{B9539977-F044-DF12-6809-40340F3FC9B3}"/>
              </a:ext>
            </a:extLst>
          </p:cNvPr>
          <p:cNvPicPr>
            <a:picLocks noChangeAspect="1"/>
          </p:cNvPicPr>
          <p:nvPr userDrawn="1"/>
        </p:nvPicPr>
        <p:blipFill>
          <a:blip r:embed="rId15"/>
          <a:stretch>
            <a:fillRect/>
          </a:stretch>
        </p:blipFill>
        <p:spPr>
          <a:xfrm>
            <a:off x="3455594" y="6444098"/>
            <a:ext cx="1831892" cy="358123"/>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54965EBE-9825-B0FA-6646-86E0A5DFAAA3}"/>
              </a:ext>
            </a:extLst>
          </p:cNvPr>
          <p:cNvPicPr>
            <a:picLocks noChangeAspect="1"/>
          </p:cNvPicPr>
          <p:nvPr userDrawn="1"/>
        </p:nvPicPr>
        <p:blipFill>
          <a:blip r:embed="rId16"/>
          <a:stretch>
            <a:fillRect/>
          </a:stretch>
        </p:blipFill>
        <p:spPr>
          <a:xfrm>
            <a:off x="9053872" y="6320615"/>
            <a:ext cx="974271" cy="518829"/>
          </a:xfrm>
          <a:prstGeom prst="rect">
            <a:avLst/>
          </a:prstGeom>
        </p:spPr>
      </p:pic>
      <p:sp>
        <p:nvSpPr>
          <p:cNvPr id="19" name="TextBox 18">
            <a:extLst>
              <a:ext uri="{FF2B5EF4-FFF2-40B4-BE49-F238E27FC236}">
                <a16:creationId xmlns:a16="http://schemas.microsoft.com/office/drawing/2014/main" id="{D9ABE849-7BB5-DC35-9AFB-0B0D449FE613}"/>
              </a:ext>
            </a:extLst>
          </p:cNvPr>
          <p:cNvSpPr txBox="1"/>
          <p:nvPr userDrawn="1"/>
        </p:nvSpPr>
        <p:spPr>
          <a:xfrm>
            <a:off x="10370885" y="6167099"/>
            <a:ext cx="1459053" cy="276999"/>
          </a:xfrm>
          <a:prstGeom prst="rect">
            <a:avLst/>
          </a:prstGeom>
          <a:noFill/>
        </p:spPr>
        <p:txBody>
          <a:bodyPr wrap="none" rtlCol="0">
            <a:spAutoFit/>
          </a:bodyPr>
          <a:lstStyle/>
          <a:p>
            <a:pPr algn="ctr"/>
            <a:r>
              <a:rPr lang="it-IT" sz="1200" dirty="0">
                <a:solidFill>
                  <a:srgbClr val="324147"/>
                </a:solidFill>
              </a:rPr>
              <a:t>With the support of:</a:t>
            </a:r>
          </a:p>
        </p:txBody>
      </p:sp>
      <p:pic>
        <p:nvPicPr>
          <p:cNvPr id="20" name="Picture 19" descr="Logo&#10;&#10;Description automatically generated">
            <a:extLst>
              <a:ext uri="{FF2B5EF4-FFF2-40B4-BE49-F238E27FC236}">
                <a16:creationId xmlns:a16="http://schemas.microsoft.com/office/drawing/2014/main" id="{501848D3-99D4-6E8D-F4CA-95B5FB78B782}"/>
              </a:ext>
            </a:extLst>
          </p:cNvPr>
          <p:cNvPicPr>
            <a:picLocks noChangeAspect="1"/>
          </p:cNvPicPr>
          <p:nvPr userDrawn="1"/>
        </p:nvPicPr>
        <p:blipFill>
          <a:blip r:embed="rId17"/>
          <a:stretch>
            <a:fillRect/>
          </a:stretch>
        </p:blipFill>
        <p:spPr>
          <a:xfrm>
            <a:off x="1550657" y="6313325"/>
            <a:ext cx="1817755" cy="447148"/>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C8B01A1-F2CC-A9C3-3453-95B1397953CE}"/>
              </a:ext>
            </a:extLst>
          </p:cNvPr>
          <p:cNvPicPr>
            <a:picLocks noChangeAspect="1"/>
          </p:cNvPicPr>
          <p:nvPr userDrawn="1"/>
        </p:nvPicPr>
        <p:blipFill>
          <a:blip r:embed="rId18"/>
          <a:stretch>
            <a:fillRect/>
          </a:stretch>
        </p:blipFill>
        <p:spPr>
          <a:xfrm>
            <a:off x="10169431" y="6437505"/>
            <a:ext cx="914920" cy="354056"/>
          </a:xfrm>
          <a:prstGeom prst="rect">
            <a:avLst/>
          </a:prstGeom>
        </p:spPr>
      </p:pic>
    </p:spTree>
    <p:extLst>
      <p:ext uri="{BB962C8B-B14F-4D97-AF65-F5344CB8AC3E}">
        <p14:creationId xmlns:p14="http://schemas.microsoft.com/office/powerpoint/2010/main" val="3048249942"/>
      </p:ext>
    </p:extLst>
  </p:cSld>
  <p:clrMap bg1="lt1" tx1="dk1" bg2="lt2" tx2="dk2" accent1="accent1" accent2="accent2" accent3="accent3" accent4="accent4" accent5="accent5" accent6="accent6" hlink="hlink" folHlink="folHlink"/>
  <p:sldLayoutIdLst>
    <p:sldLayoutId id="2147483683" r:id="rId1"/>
    <p:sldLayoutId id="2147483665" r:id="rId2"/>
    <p:sldLayoutId id="2147483666" r:id="rId3"/>
    <p:sldLayoutId id="2147483667" r:id="rId4"/>
    <p:sldLayoutId id="2147483668" r:id="rId5"/>
    <p:sldLayoutId id="2147483669" r:id="rId6"/>
    <p:sldLayoutId id="2147483686" r:id="rId7"/>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s://about.gitlab.com/blog/2022/01/05/how-to-bring-devops-to-the-database-with-gitlab-and-liquibase/" TargetMode="External"/><Relationship Id="rId3" Type="http://schemas.openxmlformats.org/officeDocument/2006/relationships/hyperlink" Target="https://learn.microsoft.com/en-us/training/modules/create-multi-stage-pipeline/" TargetMode="External"/><Relationship Id="rId7" Type="http://schemas.openxmlformats.org/officeDocument/2006/relationships/hyperlink" Target="https://learn.microsoft.com/en-us/azure/azure-sql/database/connect-github-actions-sql-db?view=azuresql&amp;tabs=userleve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learn.microsoft.com/en-us/aspnet/web-forms/overview/deployment/web-deployment-in-the-enterprise/deploying-database-projects" TargetMode="External"/><Relationship Id="rId5" Type="http://schemas.openxmlformats.org/officeDocument/2006/relationships/hyperlink" Target="https://octopus.com/docs/deployments/databases/sql-server" TargetMode="External"/><Relationship Id="rId4" Type="http://schemas.openxmlformats.org/officeDocument/2006/relationships/hyperlink" Target="https://plugins.jenkins.io/database-sqlserv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hyperlink" Target="https://www.red-gate.com/products/sql-development/sql-test/" TargetMode="External"/><Relationship Id="rId3" Type="http://schemas.openxmlformats.org/officeDocument/2006/relationships/hyperlink" Target="https://sqlenlight.com/" TargetMode="External"/><Relationship Id="rId7" Type="http://schemas.openxmlformats.org/officeDocument/2006/relationships/hyperlink" Target="https://www.red-gate.com/products/sql-development/sql-promp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docs.sonarcloud.io/advanced-setup/languages/t-sql/" TargetMode="External"/><Relationship Id="rId5" Type="http://schemas.openxmlformats.org/officeDocument/2006/relationships/hyperlink" Target="https://www.devart.com/dbforge/?gclid=CjwKCAiAl9efBhAkEiwA4Toriqxdq1vMx-PDl4gqWdVPFBHO9hnj9W1eVH3ZSPtiOhHGx42xwuA8nBoC8LsQAvD_BwE" TargetMode="External"/><Relationship Id="rId4" Type="http://schemas.openxmlformats.org/officeDocument/2006/relationships/hyperlink" Target="https://docs.sqlfluff.com/en/stable/" TargetMode="External"/><Relationship Id="rId9" Type="http://schemas.openxmlformats.org/officeDocument/2006/relationships/hyperlink" Target="https://tsqlt.org/"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red-gate.com/products/sql-development/sql-change-automation/" TargetMode="External"/><Relationship Id="rId3" Type="http://schemas.openxmlformats.org/officeDocument/2006/relationships/hyperlink" Target="https://learn.microsoft.com/en-us/sql/ssms/download-sql-server-management-studio-ssms?view=sql-server-ver16" TargetMode="External"/><Relationship Id="rId7" Type="http://schemas.openxmlformats.org/officeDocument/2006/relationships/hyperlink" Target="https://www.dbmaestro.com/database-source-contro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liquibase.org/" TargetMode="External"/><Relationship Id="rId5" Type="http://schemas.openxmlformats.org/officeDocument/2006/relationships/hyperlink" Target="https://learn.microsoft.com/en-us/sql/azure-data-studio/download-azure-data-studio?view=sql-server-ver16&amp;tabs=redhat-install%2Credhat-uninstall" TargetMode="External"/><Relationship Id="rId4" Type="http://schemas.openxmlformats.org/officeDocument/2006/relationships/hyperlink" Target="https://learn.microsoft.com/en-us/sql/tools/visual-studio-code/sql-server-develop-use-vscode?view=sql-server-ver16" TargetMode="External"/><Relationship Id="rId9" Type="http://schemas.openxmlformats.org/officeDocument/2006/relationships/hyperlink" Target="https://www.apexsql.com/sql-tools-source-contro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04F39-FFFC-2E03-CFD5-919823857A0C}"/>
              </a:ext>
            </a:extLst>
          </p:cNvPr>
          <p:cNvSpPr>
            <a:spLocks noGrp="1"/>
          </p:cNvSpPr>
          <p:nvPr>
            <p:ph type="title"/>
          </p:nvPr>
        </p:nvSpPr>
        <p:spPr/>
        <p:txBody>
          <a:bodyPr/>
          <a:lstStyle/>
          <a:p>
            <a:r>
              <a:rPr lang="it-IT" dirty="0"/>
              <a:t>I prerequisiti per un corretto rilascio (automatico) a database</a:t>
            </a:r>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06D2A-418A-E628-9061-64A625F80BA7}"/>
              </a:ext>
            </a:extLst>
          </p:cNvPr>
          <p:cNvSpPr>
            <a:spLocks noGrp="1"/>
          </p:cNvSpPr>
          <p:nvPr>
            <p:ph type="title"/>
          </p:nvPr>
        </p:nvSpPr>
        <p:spPr/>
        <p:txBody>
          <a:bodyPr/>
          <a:lstStyle/>
          <a:p>
            <a:pPr algn="r"/>
            <a:r>
              <a:rPr lang="it-IT" sz="4400" dirty="0"/>
              <a:t>Risorse utili – Deploy</a:t>
            </a:r>
            <a:endParaRPr lang="it-IT" dirty="0"/>
          </a:p>
        </p:txBody>
      </p:sp>
      <p:sp>
        <p:nvSpPr>
          <p:cNvPr id="5" name="Content Placeholder 4">
            <a:extLst>
              <a:ext uri="{FF2B5EF4-FFF2-40B4-BE49-F238E27FC236}">
                <a16:creationId xmlns:a16="http://schemas.microsoft.com/office/drawing/2014/main" id="{EAEC54D3-8FF5-B287-4577-B83D592C0A60}"/>
              </a:ext>
            </a:extLst>
          </p:cNvPr>
          <p:cNvSpPr>
            <a:spLocks noGrp="1"/>
          </p:cNvSpPr>
          <p:nvPr>
            <p:ph idx="1"/>
          </p:nvPr>
        </p:nvSpPr>
        <p:spPr/>
        <p:txBody>
          <a:bodyPr>
            <a:normAutofit/>
          </a:bodyPr>
          <a:lstStyle/>
          <a:p>
            <a:pPr>
              <a:lnSpc>
                <a:spcPct val="150000"/>
              </a:lnSpc>
              <a:buFontTx/>
              <a:buChar char="-"/>
            </a:pPr>
            <a:r>
              <a:rPr lang="en-US" sz="2000" dirty="0">
                <a:hlinkClick r:id="rId3"/>
              </a:rPr>
              <a:t>Create a multistage pipeline by using Azure Pipelines - Training | Microsoft Learn</a:t>
            </a:r>
            <a:endParaRPr lang="en-US" sz="2000" dirty="0"/>
          </a:p>
          <a:p>
            <a:pPr>
              <a:lnSpc>
                <a:spcPct val="150000"/>
              </a:lnSpc>
              <a:buFontTx/>
              <a:buChar char="-"/>
            </a:pPr>
            <a:r>
              <a:rPr lang="en-US" sz="2000" dirty="0">
                <a:hlinkClick r:id="rId4"/>
              </a:rPr>
              <a:t>Microsoft SQL Server Database | Jenkins plugin</a:t>
            </a:r>
            <a:endParaRPr lang="en-US" sz="2000" dirty="0"/>
          </a:p>
          <a:p>
            <a:pPr>
              <a:lnSpc>
                <a:spcPct val="150000"/>
              </a:lnSpc>
              <a:buFontTx/>
              <a:buChar char="-"/>
            </a:pPr>
            <a:r>
              <a:rPr lang="en-US" sz="2000" dirty="0">
                <a:hlinkClick r:id="rId5"/>
              </a:rPr>
              <a:t>SQL Server deployments - Octopus Deploy</a:t>
            </a:r>
            <a:endParaRPr lang="en-US" sz="2000" dirty="0"/>
          </a:p>
          <a:p>
            <a:pPr>
              <a:lnSpc>
                <a:spcPct val="150000"/>
              </a:lnSpc>
              <a:buFontTx/>
              <a:buChar char="-"/>
            </a:pPr>
            <a:r>
              <a:rPr lang="en-US" sz="2000" dirty="0">
                <a:hlinkClick r:id="rId6"/>
              </a:rPr>
              <a:t>Deploying Database Projects | Microsoft Learn</a:t>
            </a:r>
            <a:endParaRPr lang="en-US" sz="2000" dirty="0"/>
          </a:p>
          <a:p>
            <a:pPr>
              <a:lnSpc>
                <a:spcPct val="150000"/>
              </a:lnSpc>
              <a:buFontTx/>
              <a:buChar char="-"/>
            </a:pPr>
            <a:r>
              <a:rPr lang="en-US" sz="2000" dirty="0">
                <a:hlinkClick r:id="rId7"/>
              </a:rPr>
              <a:t>Connect to Azure SQL Database with GitHub Actions| Microsoft Learn</a:t>
            </a:r>
            <a:endParaRPr lang="en-US" sz="2000" dirty="0"/>
          </a:p>
          <a:p>
            <a:pPr>
              <a:lnSpc>
                <a:spcPct val="150000"/>
              </a:lnSpc>
              <a:buFontTx/>
              <a:buChar char="-"/>
            </a:pPr>
            <a:r>
              <a:rPr lang="en-US" sz="2000" dirty="0">
                <a:hlinkClick r:id="rId8"/>
              </a:rPr>
              <a:t>How to bring DevOps to the database with GitLab and Liquibase | GitLab</a:t>
            </a:r>
            <a:endParaRPr lang="it-IT" sz="2000" dirty="0">
              <a:solidFill>
                <a:schemeClr val="tx1">
                  <a:lumMod val="95000"/>
                  <a:lumOff val="5000"/>
                </a:schemeClr>
              </a:solidFill>
            </a:endParaRPr>
          </a:p>
        </p:txBody>
      </p:sp>
    </p:spTree>
    <p:extLst>
      <p:ext uri="{BB962C8B-B14F-4D97-AF65-F5344CB8AC3E}">
        <p14:creationId xmlns:p14="http://schemas.microsoft.com/office/powerpoint/2010/main" val="13297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08D1D7-5F8F-4489-BFAD-6805AEFED8EC}"/>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31775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1DE99A-8C14-BAA7-FFAD-DA5C283B45B5}"/>
              </a:ext>
            </a:extLst>
          </p:cNvPr>
          <p:cNvSpPr>
            <a:spLocks noGrp="1"/>
          </p:cNvSpPr>
          <p:nvPr>
            <p:ph type="title" idx="4294967295"/>
          </p:nvPr>
        </p:nvSpPr>
        <p:spPr>
          <a:xfrm>
            <a:off x="838200" y="365126"/>
            <a:ext cx="10515600" cy="898812"/>
          </a:xfrm>
          <a:prstGeom prst="rect">
            <a:avLst/>
          </a:prstGeom>
        </p:spPr>
        <p:txBody>
          <a:bodyPr/>
          <a:lstStyle/>
          <a:p>
            <a:pPr>
              <a:spcBef>
                <a:spcPts val="1000"/>
              </a:spcBef>
            </a:pPr>
            <a:r>
              <a:rPr lang="it-IT" sz="4800" dirty="0">
                <a:solidFill>
                  <a:schemeClr val="bg1"/>
                </a:solidFill>
                <a:latin typeface="+mn-lt"/>
                <a:ea typeface="+mn-ea"/>
                <a:cs typeface="+mn-cs"/>
              </a:rPr>
              <a:t>Alessandro Alpi e Gabriele Franco</a:t>
            </a:r>
          </a:p>
        </p:txBody>
      </p:sp>
      <p:pic>
        <p:nvPicPr>
          <p:cNvPr id="6" name="Picture Placeholder 5" descr="A person smiling with his arms crossed&#10;&#10;Description automatically generated with medium confidence">
            <a:extLst>
              <a:ext uri="{FF2B5EF4-FFF2-40B4-BE49-F238E27FC236}">
                <a16:creationId xmlns:a16="http://schemas.microsoft.com/office/drawing/2014/main" id="{0D09C962-3895-4297-88FD-C971BA2C8187}"/>
              </a:ext>
            </a:extLst>
          </p:cNvPr>
          <p:cNvPicPr>
            <a:picLocks noGrp="1" noChangeAspect="1"/>
          </p:cNvPicPr>
          <p:nvPr>
            <p:ph type="pic" sz="quarter" idx="10"/>
          </p:nvPr>
        </p:nvPicPr>
        <p:blipFill>
          <a:blip r:embed="rId2"/>
          <a:srcRect t="3341" b="3341"/>
          <a:stretch>
            <a:fillRect/>
          </a:stretch>
        </p:blipFill>
        <p:spPr>
          <a:xfrm>
            <a:off x="838200" y="1567089"/>
            <a:ext cx="2162175" cy="2017713"/>
          </a:xfrm>
        </p:spPr>
      </p:pic>
      <p:sp>
        <p:nvSpPr>
          <p:cNvPr id="5" name="Content Placeholder 4">
            <a:extLst>
              <a:ext uri="{FF2B5EF4-FFF2-40B4-BE49-F238E27FC236}">
                <a16:creationId xmlns:a16="http://schemas.microsoft.com/office/drawing/2014/main" id="{9D82FE0D-E4DF-4257-2834-37AAB61D9FD8}"/>
              </a:ext>
            </a:extLst>
          </p:cNvPr>
          <p:cNvSpPr>
            <a:spLocks noGrp="1"/>
          </p:cNvSpPr>
          <p:nvPr>
            <p:ph sz="quarter" idx="11"/>
          </p:nvPr>
        </p:nvSpPr>
        <p:spPr>
          <a:xfrm>
            <a:off x="3067050" y="1567089"/>
            <a:ext cx="6456588" cy="2017713"/>
          </a:xfrm>
        </p:spPr>
        <p:txBody>
          <a:bodyPr/>
          <a:lstStyle/>
          <a:p>
            <a:pPr marL="0" indent="0">
              <a:buNone/>
            </a:pPr>
            <a:r>
              <a:rPr lang="it-IT" dirty="0"/>
              <a:t>Co-fondatore di Engage Labs</a:t>
            </a:r>
          </a:p>
          <a:p>
            <a:pPr marL="0" indent="0">
              <a:buNone/>
            </a:pPr>
            <a:r>
              <a:rPr lang="it-IT" dirty="0"/>
              <a:t>Microsoft MVP dal 2008 (Data Platform)</a:t>
            </a:r>
          </a:p>
          <a:p>
            <a:pPr marL="0" indent="0">
              <a:buNone/>
            </a:pPr>
            <a:r>
              <a:rPr lang="it-IT" dirty="0"/>
              <a:t>Varie cose… </a:t>
            </a:r>
            <a:r>
              <a:rPr lang="it-IT" dirty="0">
                <a:sym typeface="Wingdings" panose="05000000000000000000" pitchFamily="2" charset="2"/>
              </a:rPr>
              <a:t></a:t>
            </a:r>
            <a:endParaRPr lang="it-IT" dirty="0"/>
          </a:p>
        </p:txBody>
      </p:sp>
      <p:pic>
        <p:nvPicPr>
          <p:cNvPr id="7" name="Picture Placeholder 5">
            <a:extLst>
              <a:ext uri="{FF2B5EF4-FFF2-40B4-BE49-F238E27FC236}">
                <a16:creationId xmlns:a16="http://schemas.microsoft.com/office/drawing/2014/main" id="{56FDAF8C-53CB-432C-B2C8-D53AD2F0DDCC}"/>
              </a:ext>
            </a:extLst>
          </p:cNvPr>
          <p:cNvPicPr>
            <a:picLocks noChangeAspect="1"/>
          </p:cNvPicPr>
          <p:nvPr/>
        </p:nvPicPr>
        <p:blipFill>
          <a:blip r:embed="rId3"/>
          <a:srcRect l="1146" r="1146"/>
          <a:stretch/>
        </p:blipFill>
        <p:spPr>
          <a:xfrm>
            <a:off x="9191625" y="3711348"/>
            <a:ext cx="2162175" cy="2017713"/>
          </a:xfrm>
          <a:prstGeom prst="rect">
            <a:avLst/>
          </a:prstGeom>
        </p:spPr>
      </p:pic>
      <p:sp>
        <p:nvSpPr>
          <p:cNvPr id="8" name="Content Placeholder 4">
            <a:extLst>
              <a:ext uri="{FF2B5EF4-FFF2-40B4-BE49-F238E27FC236}">
                <a16:creationId xmlns:a16="http://schemas.microsoft.com/office/drawing/2014/main" id="{2D8E123C-917C-40B9-BA08-D7565652290E}"/>
              </a:ext>
            </a:extLst>
          </p:cNvPr>
          <p:cNvSpPr txBox="1">
            <a:spLocks/>
          </p:cNvSpPr>
          <p:nvPr/>
        </p:nvSpPr>
        <p:spPr>
          <a:xfrm>
            <a:off x="2628900" y="3711347"/>
            <a:ext cx="6456588" cy="2017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it-IT" dirty="0"/>
              <a:t>Data Architect @ </a:t>
            </a:r>
            <a:r>
              <a:rPr lang="it-IT" dirty="0" err="1"/>
              <a:t>CredemTel</a:t>
            </a:r>
            <a:endParaRPr lang="it-IT" dirty="0"/>
          </a:p>
          <a:p>
            <a:pPr marL="0" indent="0" algn="r">
              <a:buNone/>
            </a:pPr>
            <a:r>
              <a:rPr lang="it-IT" dirty="0"/>
              <a:t>Altro…</a:t>
            </a:r>
          </a:p>
        </p:txBody>
      </p:sp>
      <p:pic>
        <p:nvPicPr>
          <p:cNvPr id="12" name="Picture 11" descr="A picture containing text, clipart&#10;&#10;Description automatically generated">
            <a:extLst>
              <a:ext uri="{FF2B5EF4-FFF2-40B4-BE49-F238E27FC236}">
                <a16:creationId xmlns:a16="http://schemas.microsoft.com/office/drawing/2014/main" id="{04E33CFF-83A4-4E13-B1BD-C0C48E401D57}"/>
              </a:ext>
            </a:extLst>
          </p:cNvPr>
          <p:cNvPicPr>
            <a:picLocks noChangeAspect="1"/>
          </p:cNvPicPr>
          <p:nvPr/>
        </p:nvPicPr>
        <p:blipFill>
          <a:blip r:embed="rId4"/>
          <a:stretch>
            <a:fillRect/>
          </a:stretch>
        </p:blipFill>
        <p:spPr>
          <a:xfrm>
            <a:off x="883135" y="3231500"/>
            <a:ext cx="2077778" cy="83995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2637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06D2A-418A-E628-9061-64A625F80BA7}"/>
              </a:ext>
            </a:extLst>
          </p:cNvPr>
          <p:cNvSpPr>
            <a:spLocks noGrp="1"/>
          </p:cNvSpPr>
          <p:nvPr>
            <p:ph type="title"/>
          </p:nvPr>
        </p:nvSpPr>
        <p:spPr/>
        <p:txBody>
          <a:bodyPr/>
          <a:lstStyle/>
          <a:p>
            <a:pPr algn="r"/>
            <a:r>
              <a:rPr lang="it-IT" sz="4400" dirty="0"/>
              <a:t>Introduzione</a:t>
            </a:r>
            <a:endParaRPr lang="it-IT" dirty="0"/>
          </a:p>
        </p:txBody>
      </p:sp>
      <p:sp>
        <p:nvSpPr>
          <p:cNvPr id="5" name="Content Placeholder 4">
            <a:extLst>
              <a:ext uri="{FF2B5EF4-FFF2-40B4-BE49-F238E27FC236}">
                <a16:creationId xmlns:a16="http://schemas.microsoft.com/office/drawing/2014/main" id="{EAEC54D3-8FF5-B287-4577-B83D592C0A60}"/>
              </a:ext>
            </a:extLst>
          </p:cNvPr>
          <p:cNvSpPr>
            <a:spLocks noGrp="1"/>
          </p:cNvSpPr>
          <p:nvPr>
            <p:ph idx="1"/>
          </p:nvPr>
        </p:nvSpPr>
        <p:spPr/>
        <p:txBody>
          <a:bodyPr>
            <a:normAutofit/>
          </a:bodyPr>
          <a:lstStyle/>
          <a:p>
            <a:pPr marL="0" indent="0">
              <a:lnSpc>
                <a:spcPct val="100000"/>
              </a:lnSpc>
              <a:buNone/>
            </a:pPr>
            <a:r>
              <a:rPr lang="it-IT" sz="2800" dirty="0">
                <a:solidFill>
                  <a:schemeClr val="tx1">
                    <a:lumMod val="95000"/>
                    <a:lumOff val="5000"/>
                  </a:schemeClr>
                </a:solidFill>
              </a:rPr>
              <a:t>Da dove veniamo, il problema da risolvere</a:t>
            </a:r>
          </a:p>
          <a:p>
            <a:pPr marL="0" indent="0">
              <a:lnSpc>
                <a:spcPct val="100000"/>
              </a:lnSpc>
              <a:buNone/>
            </a:pPr>
            <a:r>
              <a:rPr lang="it-IT" sz="2800" dirty="0">
                <a:solidFill>
                  <a:schemeClr val="tx1">
                    <a:lumMod val="95000"/>
                    <a:lumOff val="5000"/>
                  </a:schemeClr>
                </a:solidFill>
              </a:rPr>
              <a:t>Futuro, presente e passato</a:t>
            </a:r>
          </a:p>
          <a:p>
            <a:pPr marL="0" indent="0">
              <a:lnSpc>
                <a:spcPct val="100000"/>
              </a:lnSpc>
              <a:buNone/>
            </a:pPr>
            <a:r>
              <a:rPr lang="it-IT" sz="2800" dirty="0">
                <a:solidFill>
                  <a:schemeClr val="tx1">
                    <a:lumMod val="95000"/>
                    <a:lumOff val="5000"/>
                  </a:schemeClr>
                </a:solidFill>
              </a:rPr>
              <a:t>I miti classici</a:t>
            </a:r>
          </a:p>
          <a:p>
            <a:pPr marL="0" indent="0">
              <a:lnSpc>
                <a:spcPct val="100000"/>
              </a:lnSpc>
              <a:buNone/>
            </a:pPr>
            <a:r>
              <a:rPr lang="it-IT" sz="2800" dirty="0">
                <a:solidFill>
                  <a:schemeClr val="tx1">
                    <a:lumMod val="95000"/>
                    <a:lumOff val="5000"/>
                  </a:schemeClr>
                </a:solidFill>
              </a:rPr>
              <a:t>Il caso della nostra collaborazione</a:t>
            </a:r>
          </a:p>
          <a:p>
            <a:pPr marL="457200" lvl="1" indent="0">
              <a:lnSpc>
                <a:spcPct val="100000"/>
              </a:lnSpc>
              <a:buNone/>
            </a:pPr>
            <a:r>
              <a:rPr lang="it-IT" sz="2400" dirty="0">
                <a:solidFill>
                  <a:schemeClr val="tx1">
                    <a:lumMod val="95000"/>
                    <a:lumOff val="5000"/>
                  </a:schemeClr>
                </a:solidFill>
              </a:rPr>
              <a:t>Il cambiamento culturale aziendale</a:t>
            </a:r>
          </a:p>
          <a:p>
            <a:pPr marL="457200" lvl="1" indent="0">
              <a:lnSpc>
                <a:spcPct val="100000"/>
              </a:lnSpc>
              <a:buNone/>
            </a:pPr>
            <a:r>
              <a:rPr lang="it-IT" sz="2400" dirty="0">
                <a:solidFill>
                  <a:schemeClr val="tx1">
                    <a:lumMod val="95000"/>
                    <a:lumOff val="5000"/>
                  </a:schemeClr>
                </a:solidFill>
              </a:rPr>
              <a:t>Il «</a:t>
            </a:r>
            <a:r>
              <a:rPr lang="it-IT" sz="2400" dirty="0" err="1">
                <a:solidFill>
                  <a:schemeClr val="tx1">
                    <a:lumMod val="95000"/>
                    <a:lumOff val="5000"/>
                  </a:schemeClr>
                </a:solidFill>
              </a:rPr>
              <a:t>champion</a:t>
            </a:r>
            <a:r>
              <a:rPr lang="it-IT" sz="2400" dirty="0">
                <a:solidFill>
                  <a:schemeClr val="tx1">
                    <a:lumMod val="95000"/>
                    <a:lumOff val="5000"/>
                  </a:schemeClr>
                </a:solidFill>
              </a:rPr>
              <a:t> team»</a:t>
            </a:r>
            <a:r>
              <a:rPr lang="it-IT" sz="2800" dirty="0">
                <a:solidFill>
                  <a:schemeClr val="tx1">
                    <a:lumMod val="95000"/>
                    <a:lumOff val="5000"/>
                  </a:schemeClr>
                </a:solidFill>
              </a:rPr>
              <a:t> </a:t>
            </a:r>
          </a:p>
        </p:txBody>
      </p:sp>
    </p:spTree>
    <p:extLst>
      <p:ext uri="{BB962C8B-B14F-4D97-AF65-F5344CB8AC3E}">
        <p14:creationId xmlns:p14="http://schemas.microsoft.com/office/powerpoint/2010/main" val="48459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06D2A-418A-E628-9061-64A625F80BA7}"/>
              </a:ext>
            </a:extLst>
          </p:cNvPr>
          <p:cNvSpPr>
            <a:spLocks noGrp="1"/>
          </p:cNvSpPr>
          <p:nvPr>
            <p:ph type="title"/>
          </p:nvPr>
        </p:nvSpPr>
        <p:spPr/>
        <p:txBody>
          <a:bodyPr/>
          <a:lstStyle/>
          <a:p>
            <a:pPr algn="r"/>
            <a:r>
              <a:rPr lang="it-IT" sz="4400" dirty="0"/>
              <a:t>Il workflow</a:t>
            </a:r>
            <a:endParaRPr lang="it-IT" dirty="0"/>
          </a:p>
        </p:txBody>
      </p:sp>
      <p:sp>
        <p:nvSpPr>
          <p:cNvPr id="5" name="Content Placeholder 4">
            <a:extLst>
              <a:ext uri="{FF2B5EF4-FFF2-40B4-BE49-F238E27FC236}">
                <a16:creationId xmlns:a16="http://schemas.microsoft.com/office/drawing/2014/main" id="{EAEC54D3-8FF5-B287-4577-B83D592C0A60}"/>
              </a:ext>
            </a:extLst>
          </p:cNvPr>
          <p:cNvSpPr>
            <a:spLocks noGrp="1"/>
          </p:cNvSpPr>
          <p:nvPr>
            <p:ph idx="1"/>
          </p:nvPr>
        </p:nvSpPr>
        <p:spPr/>
        <p:txBody>
          <a:bodyPr>
            <a:normAutofit/>
          </a:bodyPr>
          <a:lstStyle/>
          <a:p>
            <a:pPr marL="0" indent="0">
              <a:lnSpc>
                <a:spcPct val="100000"/>
              </a:lnSpc>
              <a:buNone/>
            </a:pPr>
            <a:r>
              <a:rPr lang="it-IT" sz="2800" dirty="0">
                <a:solidFill>
                  <a:schemeClr val="tx1">
                    <a:lumMod val="95000"/>
                    <a:lumOff val="5000"/>
                  </a:schemeClr>
                </a:solidFill>
              </a:rPr>
              <a:t>Sandbox, </a:t>
            </a:r>
            <a:r>
              <a:rPr lang="it-IT" sz="2800" dirty="0" err="1">
                <a:solidFill>
                  <a:schemeClr val="tx1">
                    <a:lumMod val="95000"/>
                    <a:lumOff val="5000"/>
                  </a:schemeClr>
                </a:solidFill>
              </a:rPr>
              <a:t>development</a:t>
            </a:r>
            <a:r>
              <a:rPr lang="it-IT" sz="2800" dirty="0">
                <a:solidFill>
                  <a:schemeClr val="tx1">
                    <a:lumMod val="95000"/>
                    <a:lumOff val="5000"/>
                  </a:schemeClr>
                </a:solidFill>
              </a:rPr>
              <a:t> </a:t>
            </a:r>
            <a:r>
              <a:rPr lang="it-IT" sz="2800" dirty="0" err="1">
                <a:solidFill>
                  <a:schemeClr val="tx1">
                    <a:lumMod val="95000"/>
                    <a:lumOff val="5000"/>
                  </a:schemeClr>
                </a:solidFill>
              </a:rPr>
              <a:t>layer</a:t>
            </a:r>
            <a:r>
              <a:rPr lang="it-IT" sz="2800" dirty="0">
                <a:solidFill>
                  <a:schemeClr val="tx1">
                    <a:lumMod val="95000"/>
                    <a:lumOff val="5000"/>
                  </a:schemeClr>
                </a:solidFill>
              </a:rPr>
              <a:t>, repository</a:t>
            </a:r>
          </a:p>
          <a:p>
            <a:pPr marL="0" indent="0">
              <a:lnSpc>
                <a:spcPct val="100000"/>
              </a:lnSpc>
              <a:buNone/>
            </a:pPr>
            <a:r>
              <a:rPr lang="it-IT" sz="2800" dirty="0">
                <a:solidFill>
                  <a:schemeClr val="tx1">
                    <a:lumMod val="95000"/>
                    <a:lumOff val="5000"/>
                  </a:schemeClr>
                </a:solidFill>
              </a:rPr>
              <a:t>Build &amp; Pipelines</a:t>
            </a:r>
          </a:p>
          <a:p>
            <a:pPr marL="0" indent="0">
              <a:lnSpc>
                <a:spcPct val="100000"/>
              </a:lnSpc>
              <a:buNone/>
            </a:pPr>
            <a:r>
              <a:rPr lang="it-IT" sz="2800" dirty="0">
                <a:solidFill>
                  <a:schemeClr val="tx1">
                    <a:lumMod val="95000"/>
                    <a:lumOff val="5000"/>
                  </a:schemeClr>
                </a:solidFill>
              </a:rPr>
              <a:t>Deploy &amp; Targets</a:t>
            </a:r>
          </a:p>
          <a:p>
            <a:pPr marL="0" indent="0">
              <a:lnSpc>
                <a:spcPct val="100000"/>
              </a:lnSpc>
              <a:buNone/>
            </a:pPr>
            <a:r>
              <a:rPr lang="it-IT" sz="2800" dirty="0">
                <a:solidFill>
                  <a:schemeClr val="tx1">
                    <a:lumMod val="95000"/>
                    <a:lumOff val="5000"/>
                  </a:schemeClr>
                </a:solidFill>
              </a:rPr>
              <a:t>Branching style</a:t>
            </a:r>
          </a:p>
          <a:p>
            <a:pPr marL="0" indent="0">
              <a:lnSpc>
                <a:spcPct val="100000"/>
              </a:lnSpc>
              <a:buNone/>
            </a:pPr>
            <a:r>
              <a:rPr lang="it-IT" sz="2800" dirty="0">
                <a:solidFill>
                  <a:schemeClr val="tx1">
                    <a:lumMod val="95000"/>
                    <a:lumOff val="5000"/>
                  </a:schemeClr>
                </a:solidFill>
              </a:rPr>
              <a:t>Database nuovi VS esistenti (Legacy)</a:t>
            </a:r>
          </a:p>
          <a:p>
            <a:pPr marL="0" indent="0">
              <a:lnSpc>
                <a:spcPct val="100000"/>
              </a:lnSpc>
              <a:buNone/>
            </a:pPr>
            <a:r>
              <a:rPr lang="it-IT" sz="2800" dirty="0">
                <a:solidFill>
                  <a:schemeClr val="tx1">
                    <a:lumMod val="95000"/>
                    <a:lumOff val="5000"/>
                  </a:schemeClr>
                </a:solidFill>
              </a:rPr>
              <a:t>Architetture</a:t>
            </a:r>
          </a:p>
          <a:p>
            <a:pPr marL="0" indent="0">
              <a:lnSpc>
                <a:spcPct val="100000"/>
              </a:lnSpc>
              <a:buNone/>
            </a:pPr>
            <a:r>
              <a:rPr lang="it-IT" sz="2800" dirty="0">
                <a:solidFill>
                  <a:schemeClr val="tx1">
                    <a:lumMod val="95000"/>
                    <a:lumOff val="5000"/>
                  </a:schemeClr>
                </a:solidFill>
              </a:rPr>
              <a:t>Idea bene in testa di deploy produzione</a:t>
            </a:r>
          </a:p>
          <a:p>
            <a:pPr marL="0" indent="0">
              <a:lnSpc>
                <a:spcPct val="100000"/>
              </a:lnSpc>
              <a:buNone/>
            </a:pPr>
            <a:endParaRPr lang="it-IT" sz="2800" dirty="0">
              <a:solidFill>
                <a:schemeClr val="tx1">
                  <a:lumMod val="95000"/>
                  <a:lumOff val="5000"/>
                </a:schemeClr>
              </a:solidFill>
            </a:endParaRPr>
          </a:p>
        </p:txBody>
      </p:sp>
    </p:spTree>
    <p:extLst>
      <p:ext uri="{BB962C8B-B14F-4D97-AF65-F5344CB8AC3E}">
        <p14:creationId xmlns:p14="http://schemas.microsoft.com/office/powerpoint/2010/main" val="164270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06D2A-418A-E628-9061-64A625F80BA7}"/>
              </a:ext>
            </a:extLst>
          </p:cNvPr>
          <p:cNvSpPr>
            <a:spLocks noGrp="1"/>
          </p:cNvSpPr>
          <p:nvPr>
            <p:ph type="title"/>
          </p:nvPr>
        </p:nvSpPr>
        <p:spPr/>
        <p:txBody>
          <a:bodyPr/>
          <a:lstStyle/>
          <a:p>
            <a:pPr algn="r"/>
            <a:r>
              <a:rPr lang="it-IT" sz="4400" dirty="0"/>
              <a:t>Strumenti</a:t>
            </a:r>
            <a:endParaRPr lang="it-IT" dirty="0"/>
          </a:p>
        </p:txBody>
      </p:sp>
      <p:sp>
        <p:nvSpPr>
          <p:cNvPr id="5" name="Content Placeholder 4">
            <a:extLst>
              <a:ext uri="{FF2B5EF4-FFF2-40B4-BE49-F238E27FC236}">
                <a16:creationId xmlns:a16="http://schemas.microsoft.com/office/drawing/2014/main" id="{EAEC54D3-8FF5-B287-4577-B83D592C0A60}"/>
              </a:ext>
            </a:extLst>
          </p:cNvPr>
          <p:cNvSpPr>
            <a:spLocks noGrp="1"/>
          </p:cNvSpPr>
          <p:nvPr>
            <p:ph idx="1"/>
          </p:nvPr>
        </p:nvSpPr>
        <p:spPr/>
        <p:txBody>
          <a:bodyPr>
            <a:normAutofit/>
          </a:bodyPr>
          <a:lstStyle/>
          <a:p>
            <a:pPr marL="0" indent="0">
              <a:lnSpc>
                <a:spcPct val="100000"/>
              </a:lnSpc>
              <a:buNone/>
            </a:pPr>
            <a:r>
              <a:rPr lang="it-IT" sz="2800" dirty="0">
                <a:solidFill>
                  <a:schemeClr val="tx1">
                    <a:lumMod val="95000"/>
                    <a:lumOff val="5000"/>
                  </a:schemeClr>
                </a:solidFill>
              </a:rPr>
              <a:t>«A supporto» non «da cui dipendere»</a:t>
            </a:r>
          </a:p>
          <a:p>
            <a:pPr marL="0" indent="0">
              <a:lnSpc>
                <a:spcPct val="100000"/>
              </a:lnSpc>
              <a:buNone/>
            </a:pPr>
            <a:r>
              <a:rPr lang="it-IT" sz="2800" dirty="0">
                <a:solidFill>
                  <a:schemeClr val="tx1">
                    <a:lumMod val="95000"/>
                    <a:lumOff val="5000"/>
                  </a:schemeClr>
                </a:solidFill>
              </a:rPr>
              <a:t>IDE</a:t>
            </a:r>
          </a:p>
          <a:p>
            <a:pPr marL="0" indent="0">
              <a:lnSpc>
                <a:spcPct val="100000"/>
              </a:lnSpc>
              <a:buNone/>
            </a:pPr>
            <a:r>
              <a:rPr lang="it-IT" sz="2800" dirty="0">
                <a:solidFill>
                  <a:schemeClr val="tx1">
                    <a:lumMod val="95000"/>
                    <a:lumOff val="5000"/>
                  </a:schemeClr>
                </a:solidFill>
              </a:rPr>
              <a:t>Source control e versioning</a:t>
            </a:r>
          </a:p>
          <a:p>
            <a:pPr marL="0" indent="0">
              <a:lnSpc>
                <a:spcPct val="100000"/>
              </a:lnSpc>
              <a:buNone/>
            </a:pPr>
            <a:r>
              <a:rPr lang="it-IT" sz="2800" dirty="0" err="1">
                <a:solidFill>
                  <a:schemeClr val="tx1">
                    <a:lumMod val="95000"/>
                    <a:lumOff val="5000"/>
                  </a:schemeClr>
                </a:solidFill>
              </a:rPr>
              <a:t>Linter</a:t>
            </a:r>
            <a:r>
              <a:rPr lang="it-IT" sz="2800" dirty="0">
                <a:solidFill>
                  <a:schemeClr val="tx1">
                    <a:lumMod val="95000"/>
                    <a:lumOff val="5000"/>
                  </a:schemeClr>
                </a:solidFill>
              </a:rPr>
              <a:t>/</a:t>
            </a:r>
            <a:r>
              <a:rPr lang="it-IT" sz="2800" dirty="0" err="1">
                <a:solidFill>
                  <a:schemeClr val="tx1">
                    <a:lumMod val="95000"/>
                    <a:lumOff val="5000"/>
                  </a:schemeClr>
                </a:solidFill>
              </a:rPr>
              <a:t>Validation</a:t>
            </a:r>
            <a:r>
              <a:rPr lang="it-IT" sz="2800" dirty="0">
                <a:solidFill>
                  <a:schemeClr val="tx1">
                    <a:lumMod val="95000"/>
                    <a:lumOff val="5000"/>
                  </a:schemeClr>
                </a:solidFill>
              </a:rPr>
              <a:t>/</a:t>
            </a:r>
            <a:r>
              <a:rPr lang="it-IT" sz="2800" dirty="0" err="1">
                <a:solidFill>
                  <a:schemeClr val="tx1">
                    <a:lumMod val="95000"/>
                    <a:lumOff val="5000"/>
                  </a:schemeClr>
                </a:solidFill>
              </a:rPr>
              <a:t>Prettifier</a:t>
            </a:r>
            <a:endParaRPr lang="it-IT" sz="2800" dirty="0">
              <a:solidFill>
                <a:schemeClr val="tx1">
                  <a:lumMod val="95000"/>
                  <a:lumOff val="5000"/>
                </a:schemeClr>
              </a:solidFill>
            </a:endParaRPr>
          </a:p>
          <a:p>
            <a:pPr marL="0" indent="0">
              <a:lnSpc>
                <a:spcPct val="100000"/>
              </a:lnSpc>
              <a:buNone/>
            </a:pPr>
            <a:r>
              <a:rPr lang="it-IT" sz="2800" dirty="0">
                <a:solidFill>
                  <a:schemeClr val="tx1">
                    <a:lumMod val="95000"/>
                    <a:lumOff val="5000"/>
                  </a:schemeClr>
                </a:solidFill>
              </a:rPr>
              <a:t>A pro della pipeline</a:t>
            </a:r>
          </a:p>
          <a:p>
            <a:pPr marL="457200" lvl="1" indent="0">
              <a:lnSpc>
                <a:spcPct val="100000"/>
              </a:lnSpc>
              <a:buNone/>
            </a:pPr>
            <a:r>
              <a:rPr lang="it-IT" sz="2400" dirty="0">
                <a:solidFill>
                  <a:schemeClr val="tx1">
                    <a:lumMod val="95000"/>
                    <a:lumOff val="5000"/>
                  </a:schemeClr>
                </a:solidFill>
              </a:rPr>
              <a:t>Linguaggi (PowerShell, </a:t>
            </a:r>
            <a:r>
              <a:rPr lang="it-IT" sz="2400" dirty="0" err="1">
                <a:solidFill>
                  <a:schemeClr val="tx1">
                    <a:lumMod val="95000"/>
                    <a:lumOff val="5000"/>
                  </a:schemeClr>
                </a:solidFill>
              </a:rPr>
              <a:t>Yaml</a:t>
            </a:r>
            <a:r>
              <a:rPr lang="it-IT" sz="2400" dirty="0">
                <a:solidFill>
                  <a:schemeClr val="tx1">
                    <a:lumMod val="95000"/>
                    <a:lumOff val="5000"/>
                  </a:schemeClr>
                </a:solidFill>
              </a:rPr>
              <a:t>, </a:t>
            </a:r>
            <a:r>
              <a:rPr lang="it-IT" sz="2400" dirty="0" err="1">
                <a:solidFill>
                  <a:schemeClr val="tx1">
                    <a:lumMod val="95000"/>
                    <a:lumOff val="5000"/>
                  </a:schemeClr>
                </a:solidFill>
              </a:rPr>
              <a:t>Bash</a:t>
            </a:r>
            <a:r>
              <a:rPr lang="it-IT" sz="2400" dirty="0">
                <a:solidFill>
                  <a:schemeClr val="tx1">
                    <a:lumMod val="95000"/>
                    <a:lumOff val="5000"/>
                  </a:schemeClr>
                </a:solidFill>
              </a:rPr>
              <a:t>, T-SQL, ecc.)</a:t>
            </a:r>
            <a:endParaRPr lang="it-IT" sz="2600" dirty="0">
              <a:solidFill>
                <a:schemeClr val="tx1">
                  <a:lumMod val="95000"/>
                  <a:lumOff val="5000"/>
                </a:schemeClr>
              </a:solidFill>
            </a:endParaRPr>
          </a:p>
          <a:p>
            <a:pPr marL="457200" lvl="1" indent="0">
              <a:lnSpc>
                <a:spcPct val="100000"/>
              </a:lnSpc>
              <a:buNone/>
            </a:pPr>
            <a:r>
              <a:rPr lang="it-IT" sz="2400" dirty="0">
                <a:solidFill>
                  <a:schemeClr val="tx1">
                    <a:lumMod val="95000"/>
                    <a:lumOff val="5000"/>
                  </a:schemeClr>
                </a:solidFill>
              </a:rPr>
              <a:t>Moduli (</a:t>
            </a:r>
            <a:r>
              <a:rPr lang="it-IT" sz="2400" dirty="0" err="1">
                <a:solidFill>
                  <a:schemeClr val="tx1">
                    <a:lumMod val="95000"/>
                    <a:lumOff val="5000"/>
                  </a:schemeClr>
                </a:solidFill>
              </a:rPr>
              <a:t>dbatools</a:t>
            </a:r>
            <a:r>
              <a:rPr lang="it-IT" sz="2400" dirty="0">
                <a:solidFill>
                  <a:schemeClr val="tx1">
                    <a:lumMod val="95000"/>
                    <a:lumOff val="5000"/>
                  </a:schemeClr>
                </a:solidFill>
              </a:rPr>
              <a:t>, </a:t>
            </a:r>
            <a:r>
              <a:rPr lang="it-IT" sz="2400" dirty="0" err="1">
                <a:solidFill>
                  <a:schemeClr val="tx1">
                    <a:lumMod val="95000"/>
                    <a:lumOff val="5000"/>
                  </a:schemeClr>
                </a:solidFill>
              </a:rPr>
              <a:t>dbops</a:t>
            </a:r>
            <a:r>
              <a:rPr lang="it-IT" sz="2400" dirty="0">
                <a:solidFill>
                  <a:schemeClr val="tx1">
                    <a:lumMod val="95000"/>
                    <a:lumOff val="5000"/>
                  </a:schemeClr>
                </a:solidFill>
              </a:rPr>
              <a:t>, </a:t>
            </a:r>
            <a:r>
              <a:rPr lang="it-IT" sz="2400" dirty="0" err="1">
                <a:solidFill>
                  <a:schemeClr val="tx1">
                    <a:lumMod val="95000"/>
                    <a:lumOff val="5000"/>
                  </a:schemeClr>
                </a:solidFill>
              </a:rPr>
              <a:t>dbup</a:t>
            </a:r>
            <a:r>
              <a:rPr lang="it-IT" sz="2400" dirty="0">
                <a:solidFill>
                  <a:schemeClr val="tx1">
                    <a:lumMod val="95000"/>
                    <a:lumOff val="5000"/>
                  </a:schemeClr>
                </a:solidFill>
              </a:rPr>
              <a:t>, SQL Server, </a:t>
            </a:r>
            <a:r>
              <a:rPr lang="it-IT" sz="2400" dirty="0" err="1">
                <a:solidFill>
                  <a:schemeClr val="tx1">
                    <a:lumMod val="95000"/>
                    <a:lumOff val="5000"/>
                  </a:schemeClr>
                </a:solidFill>
              </a:rPr>
              <a:t>redgate</a:t>
            </a:r>
            <a:r>
              <a:rPr lang="it-IT" sz="2400" dirty="0">
                <a:solidFill>
                  <a:schemeClr val="tx1">
                    <a:lumMod val="95000"/>
                    <a:lumOff val="5000"/>
                  </a:schemeClr>
                </a:solidFill>
              </a:rPr>
              <a:t> tasks, ecc.)</a:t>
            </a:r>
          </a:p>
          <a:p>
            <a:pPr marL="0" indent="0">
              <a:lnSpc>
                <a:spcPct val="100000"/>
              </a:lnSpc>
              <a:buNone/>
            </a:pPr>
            <a:r>
              <a:rPr lang="it-IT" sz="2800" dirty="0">
                <a:solidFill>
                  <a:schemeClr val="tx1">
                    <a:lumMod val="95000"/>
                    <a:lumOff val="5000"/>
                  </a:schemeClr>
                </a:solidFill>
              </a:rPr>
              <a:t>Collocazione e considerazioni</a:t>
            </a:r>
          </a:p>
          <a:p>
            <a:pPr marL="0" indent="0">
              <a:lnSpc>
                <a:spcPct val="100000"/>
              </a:lnSpc>
              <a:buNone/>
            </a:pPr>
            <a:endParaRPr lang="it-IT" sz="2800" dirty="0">
              <a:solidFill>
                <a:schemeClr val="tx1">
                  <a:lumMod val="95000"/>
                  <a:lumOff val="5000"/>
                </a:schemeClr>
              </a:solidFill>
            </a:endParaRPr>
          </a:p>
        </p:txBody>
      </p:sp>
    </p:spTree>
    <p:extLst>
      <p:ext uri="{BB962C8B-B14F-4D97-AF65-F5344CB8AC3E}">
        <p14:creationId xmlns:p14="http://schemas.microsoft.com/office/powerpoint/2010/main" val="26113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788F-844B-BD22-2C67-0F8A40F2DB09}"/>
              </a:ext>
            </a:extLst>
          </p:cNvPr>
          <p:cNvSpPr>
            <a:spLocks noGrp="1"/>
          </p:cNvSpPr>
          <p:nvPr>
            <p:ph type="title"/>
          </p:nvPr>
        </p:nvSpPr>
        <p:spPr/>
        <p:txBody>
          <a:bodyPr/>
          <a:lstStyle/>
          <a:p>
            <a:pPr algn="r"/>
            <a:r>
              <a:rPr lang="it-IT" sz="4400" b="1" dirty="0">
                <a:latin typeface="Open Sans Light" pitchFamily="2" charset="0"/>
                <a:ea typeface="+mj-ea"/>
                <a:cs typeface="Open Sans Light" pitchFamily="2" charset="0"/>
              </a:rPr>
              <a:t>Facciamo una lavagna</a:t>
            </a:r>
          </a:p>
        </p:txBody>
      </p:sp>
      <p:pic>
        <p:nvPicPr>
          <p:cNvPr id="5" name="Picture 4" descr="Group of standing people looking at whiteboard on classroom wall, man wearing glasses holding whiteboard marker and writing">
            <a:extLst>
              <a:ext uri="{FF2B5EF4-FFF2-40B4-BE49-F238E27FC236}">
                <a16:creationId xmlns:a16="http://schemas.microsoft.com/office/drawing/2014/main" id="{C68010CF-CB02-46FA-BAA3-6DAA7104A9E9}"/>
              </a:ext>
            </a:extLst>
          </p:cNvPr>
          <p:cNvPicPr>
            <a:picLocks noChangeAspect="1"/>
          </p:cNvPicPr>
          <p:nvPr/>
        </p:nvPicPr>
        <p:blipFill>
          <a:blip r:embed="rId2"/>
          <a:stretch>
            <a:fillRect/>
          </a:stretch>
        </p:blipFill>
        <p:spPr>
          <a:xfrm>
            <a:off x="1496233" y="2054268"/>
            <a:ext cx="4829412" cy="3068877"/>
          </a:xfrm>
          <a:prstGeom prst="rect">
            <a:avLst/>
          </a:prstGeom>
        </p:spPr>
      </p:pic>
    </p:spTree>
    <p:extLst>
      <p:ext uri="{BB962C8B-B14F-4D97-AF65-F5344CB8AC3E}">
        <p14:creationId xmlns:p14="http://schemas.microsoft.com/office/powerpoint/2010/main" val="238745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06D2A-418A-E628-9061-64A625F80BA7}"/>
              </a:ext>
            </a:extLst>
          </p:cNvPr>
          <p:cNvSpPr>
            <a:spLocks noGrp="1"/>
          </p:cNvSpPr>
          <p:nvPr>
            <p:ph type="title"/>
          </p:nvPr>
        </p:nvSpPr>
        <p:spPr/>
        <p:txBody>
          <a:bodyPr/>
          <a:lstStyle/>
          <a:p>
            <a:pPr algn="r"/>
            <a:r>
              <a:rPr lang="it-IT" sz="4400" dirty="0"/>
              <a:t>Risorse utili –Analysis and </a:t>
            </a:r>
            <a:r>
              <a:rPr lang="it-IT" sz="4400" dirty="0" err="1"/>
              <a:t>tests</a:t>
            </a:r>
            <a:endParaRPr lang="it-IT" dirty="0"/>
          </a:p>
        </p:txBody>
      </p:sp>
      <p:sp>
        <p:nvSpPr>
          <p:cNvPr id="5" name="Content Placeholder 4">
            <a:extLst>
              <a:ext uri="{FF2B5EF4-FFF2-40B4-BE49-F238E27FC236}">
                <a16:creationId xmlns:a16="http://schemas.microsoft.com/office/drawing/2014/main" id="{EAEC54D3-8FF5-B287-4577-B83D592C0A60}"/>
              </a:ext>
            </a:extLst>
          </p:cNvPr>
          <p:cNvSpPr>
            <a:spLocks noGrp="1"/>
          </p:cNvSpPr>
          <p:nvPr>
            <p:ph idx="1"/>
          </p:nvPr>
        </p:nvSpPr>
        <p:spPr/>
        <p:txBody>
          <a:bodyPr>
            <a:normAutofit/>
          </a:bodyPr>
          <a:lstStyle/>
          <a:p>
            <a:pPr>
              <a:lnSpc>
                <a:spcPct val="150000"/>
              </a:lnSpc>
              <a:buFontTx/>
              <a:buChar char="-"/>
            </a:pPr>
            <a:r>
              <a:rPr lang="en-US" sz="2000" dirty="0">
                <a:hlinkClick r:id="rId3"/>
              </a:rPr>
              <a:t>SQL </a:t>
            </a:r>
            <a:r>
              <a:rPr lang="en-US" sz="2000" dirty="0" err="1">
                <a:hlinkClick r:id="rId3"/>
              </a:rPr>
              <a:t>Enlight</a:t>
            </a:r>
            <a:r>
              <a:rPr lang="en-US" sz="2000" dirty="0">
                <a:hlinkClick r:id="rId3"/>
              </a:rPr>
              <a:t> - SQL </a:t>
            </a:r>
            <a:r>
              <a:rPr lang="en-US" sz="2000" dirty="0" err="1">
                <a:hlinkClick r:id="rId3"/>
              </a:rPr>
              <a:t>Enlight</a:t>
            </a:r>
            <a:endParaRPr lang="en-US" sz="2000" dirty="0"/>
          </a:p>
          <a:p>
            <a:pPr>
              <a:lnSpc>
                <a:spcPct val="150000"/>
              </a:lnSpc>
              <a:buFontTx/>
              <a:buChar char="-"/>
            </a:pPr>
            <a:r>
              <a:rPr lang="en-US" sz="2000" dirty="0">
                <a:hlinkClick r:id="rId4"/>
              </a:rPr>
              <a:t>📜 The SQL Linter for Humans — </a:t>
            </a:r>
            <a:r>
              <a:rPr lang="en-US" sz="2000" dirty="0" err="1">
                <a:hlinkClick r:id="rId4"/>
              </a:rPr>
              <a:t>SQLFluff</a:t>
            </a:r>
            <a:r>
              <a:rPr lang="en-US" sz="2000" dirty="0">
                <a:hlinkClick r:id="rId4"/>
              </a:rPr>
              <a:t> 1.4.5 documentation</a:t>
            </a:r>
            <a:endParaRPr lang="en-US" sz="2000" dirty="0"/>
          </a:p>
          <a:p>
            <a:pPr>
              <a:lnSpc>
                <a:spcPct val="150000"/>
              </a:lnSpc>
              <a:buFontTx/>
              <a:buChar char="-"/>
            </a:pPr>
            <a:r>
              <a:rPr lang="en-US" sz="2000" dirty="0">
                <a:hlinkClick r:id="rId5"/>
              </a:rPr>
              <a:t>Database Tools for Development and Management | </a:t>
            </a:r>
            <a:r>
              <a:rPr lang="en-US" sz="2000" dirty="0" err="1">
                <a:hlinkClick r:id="rId5"/>
              </a:rPr>
              <a:t>dbForge</a:t>
            </a:r>
            <a:r>
              <a:rPr lang="en-US" sz="2000" dirty="0">
                <a:hlinkClick r:id="rId5"/>
              </a:rPr>
              <a:t> (devart.com)</a:t>
            </a:r>
            <a:endParaRPr lang="en-US" sz="2000" dirty="0"/>
          </a:p>
          <a:p>
            <a:pPr>
              <a:lnSpc>
                <a:spcPct val="150000"/>
              </a:lnSpc>
              <a:buFontTx/>
              <a:buChar char="-"/>
            </a:pPr>
            <a:r>
              <a:rPr lang="en-US" sz="2000" dirty="0">
                <a:hlinkClick r:id="rId6"/>
              </a:rPr>
              <a:t>T-SQL | </a:t>
            </a:r>
            <a:r>
              <a:rPr lang="en-US" sz="2000" dirty="0" err="1">
                <a:hlinkClick r:id="rId6"/>
              </a:rPr>
              <a:t>SonarCloud</a:t>
            </a:r>
            <a:r>
              <a:rPr lang="en-US" sz="2000" dirty="0">
                <a:hlinkClick r:id="rId6"/>
              </a:rPr>
              <a:t> Docs</a:t>
            </a:r>
            <a:endParaRPr lang="en-US" sz="2000" dirty="0"/>
          </a:p>
          <a:p>
            <a:pPr>
              <a:lnSpc>
                <a:spcPct val="150000"/>
              </a:lnSpc>
              <a:buFontTx/>
              <a:buChar char="-"/>
            </a:pPr>
            <a:r>
              <a:rPr lang="en-US" sz="2000" dirty="0">
                <a:hlinkClick r:id="rId7"/>
              </a:rPr>
              <a:t>SQL Prompt: in SSMS and Visual Studio (red-gate.com)</a:t>
            </a:r>
            <a:endParaRPr lang="en-US" sz="2000" dirty="0"/>
          </a:p>
          <a:p>
            <a:pPr>
              <a:lnSpc>
                <a:spcPct val="150000"/>
              </a:lnSpc>
              <a:buFontTx/>
              <a:buChar char="-"/>
            </a:pPr>
            <a:r>
              <a:rPr lang="en-US" sz="2000" dirty="0">
                <a:hlinkClick r:id="rId8"/>
              </a:rPr>
              <a:t>SQL Test - SQL Server Unit Testing Tool From Redgate (red-gate.com)</a:t>
            </a:r>
            <a:endParaRPr lang="en-US" sz="2000" dirty="0"/>
          </a:p>
          <a:p>
            <a:pPr>
              <a:lnSpc>
                <a:spcPct val="150000"/>
              </a:lnSpc>
              <a:buFontTx/>
              <a:buChar char="-"/>
            </a:pPr>
            <a:r>
              <a:rPr lang="en-US" sz="2000" dirty="0" err="1">
                <a:hlinkClick r:id="rId9"/>
              </a:rPr>
              <a:t>tSQLt</a:t>
            </a:r>
            <a:r>
              <a:rPr lang="en-US" sz="2000" dirty="0">
                <a:hlinkClick r:id="rId9"/>
              </a:rPr>
              <a:t> - Database Unit Testing for SQL Server</a:t>
            </a:r>
            <a:endParaRPr lang="it-IT" sz="2000" dirty="0">
              <a:solidFill>
                <a:schemeClr val="tx1">
                  <a:lumMod val="95000"/>
                  <a:lumOff val="5000"/>
                </a:schemeClr>
              </a:solidFill>
            </a:endParaRPr>
          </a:p>
        </p:txBody>
      </p:sp>
    </p:spTree>
    <p:extLst>
      <p:ext uri="{BB962C8B-B14F-4D97-AF65-F5344CB8AC3E}">
        <p14:creationId xmlns:p14="http://schemas.microsoft.com/office/powerpoint/2010/main" val="25247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06D2A-418A-E628-9061-64A625F80BA7}"/>
              </a:ext>
            </a:extLst>
          </p:cNvPr>
          <p:cNvSpPr>
            <a:spLocks noGrp="1"/>
          </p:cNvSpPr>
          <p:nvPr>
            <p:ph type="title"/>
          </p:nvPr>
        </p:nvSpPr>
        <p:spPr/>
        <p:txBody>
          <a:bodyPr/>
          <a:lstStyle/>
          <a:p>
            <a:pPr algn="r"/>
            <a:r>
              <a:rPr lang="it-IT" sz="4400" dirty="0"/>
              <a:t>Risorse utili – IDE e DVC</a:t>
            </a:r>
            <a:endParaRPr lang="it-IT" dirty="0"/>
          </a:p>
        </p:txBody>
      </p:sp>
      <p:sp>
        <p:nvSpPr>
          <p:cNvPr id="5" name="Content Placeholder 4">
            <a:extLst>
              <a:ext uri="{FF2B5EF4-FFF2-40B4-BE49-F238E27FC236}">
                <a16:creationId xmlns:a16="http://schemas.microsoft.com/office/drawing/2014/main" id="{EAEC54D3-8FF5-B287-4577-B83D592C0A60}"/>
              </a:ext>
            </a:extLst>
          </p:cNvPr>
          <p:cNvSpPr>
            <a:spLocks noGrp="1"/>
          </p:cNvSpPr>
          <p:nvPr>
            <p:ph idx="1"/>
          </p:nvPr>
        </p:nvSpPr>
        <p:spPr/>
        <p:txBody>
          <a:bodyPr>
            <a:normAutofit/>
          </a:bodyPr>
          <a:lstStyle/>
          <a:p>
            <a:pPr>
              <a:lnSpc>
                <a:spcPct val="150000"/>
              </a:lnSpc>
              <a:buFontTx/>
              <a:buChar char="-"/>
            </a:pPr>
            <a:r>
              <a:rPr lang="en-US" sz="2000" dirty="0">
                <a:hlinkClick r:id="rId3"/>
              </a:rPr>
              <a:t>SQL Server Management Studio (SSMS)| Microsoft Learn</a:t>
            </a:r>
            <a:endParaRPr lang="en-US" sz="2000" dirty="0"/>
          </a:p>
          <a:p>
            <a:pPr>
              <a:lnSpc>
                <a:spcPct val="150000"/>
              </a:lnSpc>
              <a:buFontTx/>
              <a:buChar char="-"/>
            </a:pPr>
            <a:r>
              <a:rPr lang="en-US" sz="2000" dirty="0">
                <a:hlinkClick r:id="rId4"/>
              </a:rPr>
              <a:t>Use the Visual Studio Code </a:t>
            </a:r>
            <a:r>
              <a:rPr lang="en-US" sz="2000" dirty="0" err="1">
                <a:hlinkClick r:id="rId4"/>
              </a:rPr>
              <a:t>mssql</a:t>
            </a:r>
            <a:r>
              <a:rPr lang="en-US" sz="2000" dirty="0">
                <a:hlinkClick r:id="rId4"/>
              </a:rPr>
              <a:t> extension - SQL Server | Microsoft Learn</a:t>
            </a:r>
            <a:endParaRPr lang="en-US" sz="2000" dirty="0"/>
          </a:p>
          <a:p>
            <a:pPr>
              <a:lnSpc>
                <a:spcPct val="150000"/>
              </a:lnSpc>
              <a:buFontTx/>
              <a:buChar char="-"/>
            </a:pPr>
            <a:r>
              <a:rPr lang="en-US" sz="2000" dirty="0">
                <a:hlinkClick r:id="rId5"/>
              </a:rPr>
              <a:t>Azure Data Studio | Microsoft Learn</a:t>
            </a:r>
            <a:endParaRPr lang="en-US" sz="2000" dirty="0"/>
          </a:p>
          <a:p>
            <a:pPr>
              <a:lnSpc>
                <a:spcPct val="150000"/>
              </a:lnSpc>
              <a:buFontTx/>
              <a:buChar char="-"/>
            </a:pPr>
            <a:r>
              <a:rPr lang="en-US" sz="2000" dirty="0">
                <a:hlinkClick r:id="rId6"/>
              </a:rPr>
              <a:t>Liquibase | The Database DevOps Community</a:t>
            </a:r>
            <a:endParaRPr lang="en-US" sz="2000" dirty="0"/>
          </a:p>
          <a:p>
            <a:pPr>
              <a:lnSpc>
                <a:spcPct val="150000"/>
              </a:lnSpc>
              <a:buFontTx/>
              <a:buChar char="-"/>
            </a:pPr>
            <a:r>
              <a:rPr lang="en-US" sz="2000" dirty="0">
                <a:hlinkClick r:id="rId7"/>
              </a:rPr>
              <a:t>Database source control | Database CI/CD | </a:t>
            </a:r>
            <a:r>
              <a:rPr lang="en-US" sz="2000" dirty="0" err="1">
                <a:hlinkClick r:id="rId7"/>
              </a:rPr>
              <a:t>Dbmaestro</a:t>
            </a:r>
            <a:endParaRPr lang="en-US" sz="2000" dirty="0"/>
          </a:p>
          <a:p>
            <a:pPr>
              <a:lnSpc>
                <a:spcPct val="150000"/>
              </a:lnSpc>
              <a:buFontTx/>
              <a:buChar char="-"/>
            </a:pPr>
            <a:r>
              <a:rPr lang="en-US" sz="2000" dirty="0">
                <a:hlinkClick r:id="rId8"/>
              </a:rPr>
              <a:t>SQL Change Automation | SQL Server Database Automation (red-gate.com)</a:t>
            </a:r>
            <a:endParaRPr lang="en-US" sz="2000" dirty="0"/>
          </a:p>
          <a:p>
            <a:pPr>
              <a:lnSpc>
                <a:spcPct val="150000"/>
              </a:lnSpc>
              <a:buFontTx/>
              <a:buChar char="-"/>
            </a:pPr>
            <a:r>
              <a:rPr lang="en-US" sz="2000" dirty="0">
                <a:hlinkClick r:id="rId9"/>
              </a:rPr>
              <a:t>SQL source control | </a:t>
            </a:r>
            <a:r>
              <a:rPr lang="en-US" sz="2000" dirty="0" err="1">
                <a:hlinkClick r:id="rId9"/>
              </a:rPr>
              <a:t>ApexSQL</a:t>
            </a:r>
            <a:endParaRPr lang="it-IT" sz="2000" dirty="0">
              <a:solidFill>
                <a:schemeClr val="tx1">
                  <a:lumMod val="95000"/>
                  <a:lumOff val="5000"/>
                </a:schemeClr>
              </a:solidFill>
            </a:endParaRPr>
          </a:p>
        </p:txBody>
      </p:sp>
    </p:spTree>
    <p:extLst>
      <p:ext uri="{BB962C8B-B14F-4D97-AF65-F5344CB8AC3E}">
        <p14:creationId xmlns:p14="http://schemas.microsoft.com/office/powerpoint/2010/main" val="13677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Event Them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vent Them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 Them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310</TotalTime>
  <Words>952</Words>
  <Application>Microsoft Office PowerPoint</Application>
  <PresentationFormat>Widescreen</PresentationFormat>
  <Paragraphs>77</Paragraphs>
  <Slides>10</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Calibri</vt:lpstr>
      <vt:lpstr>Open Sans</vt:lpstr>
      <vt:lpstr>Open Sans Light</vt:lpstr>
      <vt:lpstr>Event Theme 2</vt:lpstr>
      <vt:lpstr>1_Event Theme 2</vt:lpstr>
      <vt:lpstr>Event Theme 4</vt:lpstr>
      <vt:lpstr>I prerequisiti per un corretto rilascio (automatico) a database</vt:lpstr>
      <vt:lpstr>PowerPoint Presentation</vt:lpstr>
      <vt:lpstr>Alessandro Alpi e Gabriele Franco</vt:lpstr>
      <vt:lpstr>Introduzione</vt:lpstr>
      <vt:lpstr>Il workflow</vt:lpstr>
      <vt:lpstr>Strumenti</vt:lpstr>
      <vt:lpstr>Facciamo una lavagna</vt:lpstr>
      <vt:lpstr>Risorse utili –Analysis and tests</vt:lpstr>
      <vt:lpstr>Risorse utili – IDE e DVC</vt:lpstr>
      <vt:lpstr>Risorse utili – Deploy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Alessandro Alpi</cp:lastModifiedBy>
  <cp:revision>18</cp:revision>
  <dcterms:created xsi:type="dcterms:W3CDTF">2022-10-11T15:09:05Z</dcterms:created>
  <dcterms:modified xsi:type="dcterms:W3CDTF">2023-02-22T16:59:31Z</dcterms:modified>
</cp:coreProperties>
</file>